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309" r:id="rId5"/>
    <p:sldId id="257" r:id="rId6"/>
    <p:sldId id="326" r:id="rId7"/>
    <p:sldId id="318" r:id="rId8"/>
    <p:sldId id="319" r:id="rId9"/>
    <p:sldId id="313" r:id="rId10"/>
    <p:sldId id="325" r:id="rId11"/>
    <p:sldId id="316" r:id="rId12"/>
    <p:sldId id="317" r:id="rId13"/>
    <p:sldId id="320" r:id="rId14"/>
    <p:sldId id="321" r:id="rId15"/>
    <p:sldId id="322" r:id="rId16"/>
    <p:sldId id="963" r:id="rId17"/>
    <p:sldId id="962" r:id="rId18"/>
    <p:sldId id="964" r:id="rId19"/>
    <p:sldId id="324" r:id="rId20"/>
    <p:sldId id="967" r:id="rId21"/>
    <p:sldId id="965" r:id="rId22"/>
    <p:sldId id="966" r:id="rId23"/>
    <p:sldId id="968" r:id="rId24"/>
    <p:sldId id="969" r:id="rId25"/>
    <p:sldId id="970" r:id="rId26"/>
    <p:sldId id="31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E7E9F0"/>
    <a:srgbClr val="E11B22"/>
    <a:srgbClr val="808284"/>
    <a:srgbClr val="005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514B-DE5C-9D78-5F32-F3B909E6B126}" v="9" dt="2022-02-15T07:35:48.209"/>
    <p1510:client id="{D59AF046-DFDC-481C-80D8-3AC992E431E4}" v="406" vWet="410" dt="2022-02-15T07:35:42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913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Brennan" userId="S::nick.brennan@nationalfirechiefs.org.uk::7ee87f5c-ed8e-4541-a73f-7eba2bceb096" providerId="AD" clId="Web-{BF4B514B-DE5C-9D78-5F32-F3B909E6B126}"/>
    <pc:docChg chg="modSld">
      <pc:chgData name="Nick Brennan" userId="S::nick.brennan@nationalfirechiefs.org.uk::7ee87f5c-ed8e-4541-a73f-7eba2bceb096" providerId="AD" clId="Web-{BF4B514B-DE5C-9D78-5F32-F3B909E6B126}" dt="2022-02-15T07:35:46.849" v="7" actId="20577"/>
      <pc:docMkLst>
        <pc:docMk/>
      </pc:docMkLst>
      <pc:sldChg chg="modSp">
        <pc:chgData name="Nick Brennan" userId="S::nick.brennan@nationalfirechiefs.org.uk::7ee87f5c-ed8e-4541-a73f-7eba2bceb096" providerId="AD" clId="Web-{BF4B514B-DE5C-9D78-5F32-F3B909E6B126}" dt="2022-02-15T07:35:46.849" v="7" actId="20577"/>
        <pc:sldMkLst>
          <pc:docMk/>
          <pc:sldMk cId="3123873979" sldId="309"/>
        </pc:sldMkLst>
        <pc:spChg chg="mod">
          <ac:chgData name="Nick Brennan" userId="S::nick.brennan@nationalfirechiefs.org.uk::7ee87f5c-ed8e-4541-a73f-7eba2bceb096" providerId="AD" clId="Web-{BF4B514B-DE5C-9D78-5F32-F3B909E6B126}" dt="2022-02-15T07:35:46.849" v="7" actId="20577"/>
          <ac:spMkLst>
            <pc:docMk/>
            <pc:sldMk cId="3123873979" sldId="309"/>
            <ac:spMk id="3" creationId="{5264E075-71AD-4177-BC4A-2F0E276EF03B}"/>
          </ac:spMkLst>
        </pc:spChg>
      </pc:sldChg>
    </pc:docChg>
  </pc:docChgLst>
  <pc:docChgLst>
    <pc:chgData name="Nick Brennan" userId="7ee87f5c-ed8e-4541-a73f-7eba2bceb096" providerId="ADAL" clId="{D59AF046-DFDC-481C-80D8-3AC992E431E4}"/>
    <pc:docChg chg="undo redo custSel addSld delSld modSld modMainMaster">
      <pc:chgData name="Nick Brennan" userId="7ee87f5c-ed8e-4541-a73f-7eba2bceb096" providerId="ADAL" clId="{D59AF046-DFDC-481C-80D8-3AC992E431E4}" dt="2022-02-10T17:20:48.675" v="3857" actId="20577"/>
      <pc:docMkLst>
        <pc:docMk/>
      </pc:docMkLst>
      <pc:sldChg chg="modSp mod">
        <pc:chgData name="Nick Brennan" userId="7ee87f5c-ed8e-4541-a73f-7eba2bceb096" providerId="ADAL" clId="{D59AF046-DFDC-481C-80D8-3AC992E431E4}" dt="2022-01-31T16:51:22.728" v="3662" actId="6549"/>
        <pc:sldMkLst>
          <pc:docMk/>
          <pc:sldMk cId="3925271116" sldId="257"/>
        </pc:sldMkLst>
        <pc:spChg chg="mod">
          <ac:chgData name="Nick Brennan" userId="7ee87f5c-ed8e-4541-a73f-7eba2bceb096" providerId="ADAL" clId="{D59AF046-DFDC-481C-80D8-3AC992E431E4}" dt="2021-12-10T18:01:13.274" v="50" actId="20577"/>
          <ac:spMkLst>
            <pc:docMk/>
            <pc:sldMk cId="3925271116" sldId="257"/>
            <ac:spMk id="2" creationId="{9FDBF56E-5EF1-441E-A636-CDCA8FB7413B}"/>
          </ac:spMkLst>
        </pc:spChg>
        <pc:spChg chg="mod">
          <ac:chgData name="Nick Brennan" userId="7ee87f5c-ed8e-4541-a73f-7eba2bceb096" providerId="ADAL" clId="{D59AF046-DFDC-481C-80D8-3AC992E431E4}" dt="2022-01-31T16:51:22.728" v="3662" actId="6549"/>
          <ac:spMkLst>
            <pc:docMk/>
            <pc:sldMk cId="3925271116" sldId="257"/>
            <ac:spMk id="3" creationId="{6598B57E-0910-4177-97F5-580DCEF8000B}"/>
          </ac:spMkLst>
        </pc:spChg>
      </pc:sldChg>
      <pc:sldChg chg="modSp mod">
        <pc:chgData name="Nick Brennan" userId="7ee87f5c-ed8e-4541-a73f-7eba2bceb096" providerId="ADAL" clId="{D59AF046-DFDC-481C-80D8-3AC992E431E4}" dt="2021-12-10T17:57:40.436" v="36" actId="6549"/>
        <pc:sldMkLst>
          <pc:docMk/>
          <pc:sldMk cId="3123873979" sldId="309"/>
        </pc:sldMkLst>
        <pc:spChg chg="mod">
          <ac:chgData name="Nick Brennan" userId="7ee87f5c-ed8e-4541-a73f-7eba2bceb096" providerId="ADAL" clId="{D59AF046-DFDC-481C-80D8-3AC992E431E4}" dt="2021-12-10T17:57:40.436" v="36" actId="6549"/>
          <ac:spMkLst>
            <pc:docMk/>
            <pc:sldMk cId="3123873979" sldId="309"/>
            <ac:spMk id="2" creationId="{1B2DD56D-F8B6-4156-BC76-1A758C7713DE}"/>
          </ac:spMkLst>
        </pc:spChg>
        <pc:spChg chg="mod">
          <ac:chgData name="Nick Brennan" userId="7ee87f5c-ed8e-4541-a73f-7eba2bceb096" providerId="ADAL" clId="{D59AF046-DFDC-481C-80D8-3AC992E431E4}" dt="2021-12-10T17:57:28.989" v="7" actId="20577"/>
          <ac:spMkLst>
            <pc:docMk/>
            <pc:sldMk cId="3123873979" sldId="309"/>
            <ac:spMk id="3" creationId="{5264E075-71AD-4177-BC4A-2F0E276EF03B}"/>
          </ac:spMkLst>
        </pc:spChg>
      </pc:sldChg>
      <pc:sldChg chg="addSp modSp mod">
        <pc:chgData name="Nick Brennan" userId="7ee87f5c-ed8e-4541-a73f-7eba2bceb096" providerId="ADAL" clId="{D59AF046-DFDC-481C-80D8-3AC992E431E4}" dt="2021-12-14T16:29:08.289" v="3660" actId="20577"/>
        <pc:sldMkLst>
          <pc:docMk/>
          <pc:sldMk cId="1439787815" sldId="313"/>
        </pc:sldMkLst>
        <pc:spChg chg="mod">
          <ac:chgData name="Nick Brennan" userId="7ee87f5c-ed8e-4541-a73f-7eba2bceb096" providerId="ADAL" clId="{D59AF046-DFDC-481C-80D8-3AC992E431E4}" dt="2021-12-14T16:29:08.289" v="3660" actId="20577"/>
          <ac:spMkLst>
            <pc:docMk/>
            <pc:sldMk cId="1439787815" sldId="313"/>
            <ac:spMk id="7" creationId="{B2FDD390-C19F-47A6-BDF9-6EF7848D5E53}"/>
          </ac:spMkLst>
        </pc:spChg>
        <pc:spChg chg="add mod">
          <ac:chgData name="Nick Brennan" userId="7ee87f5c-ed8e-4541-a73f-7eba2bceb096" providerId="ADAL" clId="{D59AF046-DFDC-481C-80D8-3AC992E431E4}" dt="2021-12-13T08:57:12" v="3648" actId="20577"/>
          <ac:spMkLst>
            <pc:docMk/>
            <pc:sldMk cId="1439787815" sldId="313"/>
            <ac:spMk id="8" creationId="{9807BB59-A0A0-4D1D-8416-B3E2E5A3CBE7}"/>
          </ac:spMkLst>
        </pc:spChg>
        <pc:graphicFrameChg chg="add mod modGraphic">
          <ac:chgData name="Nick Brennan" userId="7ee87f5c-ed8e-4541-a73f-7eba2bceb096" providerId="ADAL" clId="{D59AF046-DFDC-481C-80D8-3AC992E431E4}" dt="2021-12-13T08:53:18.313" v="3336" actId="20577"/>
          <ac:graphicFrameMkLst>
            <pc:docMk/>
            <pc:sldMk cId="1439787815" sldId="313"/>
            <ac:graphicFrameMk id="5" creationId="{A566D25B-2341-48D7-AED7-C6F5982DCE9E}"/>
          </ac:graphicFrameMkLst>
        </pc:graphicFrameChg>
        <pc:graphicFrameChg chg="mod modGraphic">
          <ac:chgData name="Nick Brennan" userId="7ee87f5c-ed8e-4541-a73f-7eba2bceb096" providerId="ADAL" clId="{D59AF046-DFDC-481C-80D8-3AC992E431E4}" dt="2021-12-13T08:52:58.463" v="3287" actId="1035"/>
          <ac:graphicFrameMkLst>
            <pc:docMk/>
            <pc:sldMk cId="1439787815" sldId="313"/>
            <ac:graphicFrameMk id="6" creationId="{CD591B45-41B2-4634-A3D8-126816A50B0B}"/>
          </ac:graphicFrameMkLst>
        </pc:graphicFrameChg>
      </pc:sldChg>
      <pc:sldChg chg="addSp delSp modSp mod modTransition">
        <pc:chgData name="Nick Brennan" userId="7ee87f5c-ed8e-4541-a73f-7eba2bceb096" providerId="ADAL" clId="{D59AF046-DFDC-481C-80D8-3AC992E431E4}" dt="2021-12-10T20:10:59.288" v="2798"/>
        <pc:sldMkLst>
          <pc:docMk/>
          <pc:sldMk cId="1427442043" sldId="315"/>
        </pc:sldMkLst>
        <pc:spChg chg="mod">
          <ac:chgData name="Nick Brennan" userId="7ee87f5c-ed8e-4541-a73f-7eba2bceb096" providerId="ADAL" clId="{D59AF046-DFDC-481C-80D8-3AC992E431E4}" dt="2021-12-10T19:34:49.651" v="883" actId="6549"/>
          <ac:spMkLst>
            <pc:docMk/>
            <pc:sldMk cId="1427442043" sldId="315"/>
            <ac:spMk id="2" creationId="{1B2DD56D-F8B6-4156-BC76-1A758C7713DE}"/>
          </ac:spMkLst>
        </pc:spChg>
        <pc:spChg chg="del">
          <ac:chgData name="Nick Brennan" userId="7ee87f5c-ed8e-4541-a73f-7eba2bceb096" providerId="ADAL" clId="{D59AF046-DFDC-481C-80D8-3AC992E431E4}" dt="2021-12-10T19:34:53.076" v="884" actId="478"/>
          <ac:spMkLst>
            <pc:docMk/>
            <pc:sldMk cId="1427442043" sldId="315"/>
            <ac:spMk id="3" creationId="{5264E075-71AD-4177-BC4A-2F0E276EF03B}"/>
          </ac:spMkLst>
        </pc:spChg>
        <pc:spChg chg="add del mod">
          <ac:chgData name="Nick Brennan" userId="7ee87f5c-ed8e-4541-a73f-7eba2bceb096" providerId="ADAL" clId="{D59AF046-DFDC-481C-80D8-3AC992E431E4}" dt="2021-12-10T19:34:54.734" v="885" actId="478"/>
          <ac:spMkLst>
            <pc:docMk/>
            <pc:sldMk cId="1427442043" sldId="315"/>
            <ac:spMk id="5" creationId="{DE075FEB-B6EC-48F5-AB90-7104376B5346}"/>
          </ac:spMkLst>
        </pc:spChg>
      </pc:sldChg>
      <pc:sldChg chg="addSp delSp modSp mod">
        <pc:chgData name="Nick Brennan" userId="7ee87f5c-ed8e-4541-a73f-7eba2bceb096" providerId="ADAL" clId="{D59AF046-DFDC-481C-80D8-3AC992E431E4}" dt="2021-12-10T18:30:04.954" v="778" actId="1076"/>
        <pc:sldMkLst>
          <pc:docMk/>
          <pc:sldMk cId="1494736886" sldId="316"/>
        </pc:sldMkLst>
        <pc:graphicFrameChg chg="add mod modGraphic">
          <ac:chgData name="Nick Brennan" userId="7ee87f5c-ed8e-4541-a73f-7eba2bceb096" providerId="ADAL" clId="{D59AF046-DFDC-481C-80D8-3AC992E431E4}" dt="2021-12-10T18:30:04.954" v="778" actId="1076"/>
          <ac:graphicFrameMkLst>
            <pc:docMk/>
            <pc:sldMk cId="1494736886" sldId="316"/>
            <ac:graphicFrameMk id="3" creationId="{27C33371-1C82-4DDA-82EA-8113251A343A}"/>
          </ac:graphicFrameMkLst>
        </pc:graphicFrameChg>
        <pc:graphicFrameChg chg="del">
          <ac:chgData name="Nick Brennan" userId="7ee87f5c-ed8e-4541-a73f-7eba2bceb096" providerId="ADAL" clId="{D59AF046-DFDC-481C-80D8-3AC992E431E4}" dt="2021-12-10T18:28:54.979" v="765" actId="478"/>
          <ac:graphicFrameMkLst>
            <pc:docMk/>
            <pc:sldMk cId="1494736886" sldId="316"/>
            <ac:graphicFrameMk id="5" creationId="{2974CEC0-1DAF-42BE-828A-FF9D460AFDB9}"/>
          </ac:graphicFrameMkLst>
        </pc:graphicFrameChg>
      </pc:sldChg>
      <pc:sldChg chg="modSp mod">
        <pc:chgData name="Nick Brennan" userId="7ee87f5c-ed8e-4541-a73f-7eba2bceb096" providerId="ADAL" clId="{D59AF046-DFDC-481C-80D8-3AC992E431E4}" dt="2021-12-13T08:57:51.168" v="3651" actId="1076"/>
        <pc:sldMkLst>
          <pc:docMk/>
          <pc:sldMk cId="1019547958" sldId="317"/>
        </pc:sldMkLst>
        <pc:graphicFrameChg chg="mod">
          <ac:chgData name="Nick Brennan" userId="7ee87f5c-ed8e-4541-a73f-7eba2bceb096" providerId="ADAL" clId="{D59AF046-DFDC-481C-80D8-3AC992E431E4}" dt="2021-12-13T08:57:51.168" v="3651" actId="1076"/>
          <ac:graphicFrameMkLst>
            <pc:docMk/>
            <pc:sldMk cId="1019547958" sldId="317"/>
            <ac:graphicFrameMk id="3" creationId="{A60D28D2-7FDB-4346-9FA2-7B6B7ED67721}"/>
          </ac:graphicFrameMkLst>
        </pc:graphicFrameChg>
      </pc:sldChg>
      <pc:sldChg chg="modSp mod">
        <pc:chgData name="Nick Brennan" userId="7ee87f5c-ed8e-4541-a73f-7eba2bceb096" providerId="ADAL" clId="{D59AF046-DFDC-481C-80D8-3AC992E431E4}" dt="2021-12-13T08:58:40.164" v="3657" actId="14100"/>
        <pc:sldMkLst>
          <pc:docMk/>
          <pc:sldMk cId="3890183359" sldId="320"/>
        </pc:sldMkLst>
        <pc:spChg chg="mod">
          <ac:chgData name="Nick Brennan" userId="7ee87f5c-ed8e-4541-a73f-7eba2bceb096" providerId="ADAL" clId="{D59AF046-DFDC-481C-80D8-3AC992E431E4}" dt="2021-12-10T18:37:33.156" v="792" actId="6549"/>
          <ac:spMkLst>
            <pc:docMk/>
            <pc:sldMk cId="3890183359" sldId="320"/>
            <ac:spMk id="6" creationId="{0B7DE3CC-9F33-45BF-9F04-A1C311A9867C}"/>
          </ac:spMkLst>
        </pc:spChg>
        <pc:graphicFrameChg chg="mod modGraphic">
          <ac:chgData name="Nick Brennan" userId="7ee87f5c-ed8e-4541-a73f-7eba2bceb096" providerId="ADAL" clId="{D59AF046-DFDC-481C-80D8-3AC992E431E4}" dt="2021-12-13T08:58:40.164" v="3657" actId="14100"/>
          <ac:graphicFrameMkLst>
            <pc:docMk/>
            <pc:sldMk cId="3890183359" sldId="320"/>
            <ac:graphicFrameMk id="4" creationId="{542AA072-30A1-4E9F-96B0-30C51168C191}"/>
          </ac:graphicFrameMkLst>
        </pc:graphicFrameChg>
      </pc:sldChg>
      <pc:sldChg chg="modSp mod">
        <pc:chgData name="Nick Brennan" userId="7ee87f5c-ed8e-4541-a73f-7eba2bceb096" providerId="ADAL" clId="{D59AF046-DFDC-481C-80D8-3AC992E431E4}" dt="2021-12-10T20:10:31.983" v="2761" actId="1037"/>
        <pc:sldMkLst>
          <pc:docMk/>
          <pc:sldMk cId="2063623053" sldId="321"/>
        </pc:sldMkLst>
        <pc:graphicFrameChg chg="mod modGraphic">
          <ac:chgData name="Nick Brennan" userId="7ee87f5c-ed8e-4541-a73f-7eba2bceb096" providerId="ADAL" clId="{D59AF046-DFDC-481C-80D8-3AC992E431E4}" dt="2021-12-10T20:10:31.983" v="2761" actId="1037"/>
          <ac:graphicFrameMkLst>
            <pc:docMk/>
            <pc:sldMk cId="2063623053" sldId="321"/>
            <ac:graphicFrameMk id="4" creationId="{542AA072-30A1-4E9F-96B0-30C51168C191}"/>
          </ac:graphicFrameMkLst>
        </pc:graphicFrameChg>
      </pc:sldChg>
      <pc:sldChg chg="addSp delSp modSp mod">
        <pc:chgData name="Nick Brennan" userId="7ee87f5c-ed8e-4541-a73f-7eba2bceb096" providerId="ADAL" clId="{D59AF046-DFDC-481C-80D8-3AC992E431E4}" dt="2021-12-10T20:10:40.523" v="2793" actId="1037"/>
        <pc:sldMkLst>
          <pc:docMk/>
          <pc:sldMk cId="1468249204" sldId="322"/>
        </pc:sldMkLst>
        <pc:graphicFrameChg chg="del">
          <ac:chgData name="Nick Brennan" userId="7ee87f5c-ed8e-4541-a73f-7eba2bceb096" providerId="ADAL" clId="{D59AF046-DFDC-481C-80D8-3AC992E431E4}" dt="2021-12-10T19:29:51.491" v="816" actId="478"/>
          <ac:graphicFrameMkLst>
            <pc:docMk/>
            <pc:sldMk cId="1468249204" sldId="322"/>
            <ac:graphicFrameMk id="3" creationId="{A25B882F-C4B5-4FD3-A8A4-E2AB6BE0B823}"/>
          </ac:graphicFrameMkLst>
        </pc:graphicFrameChg>
        <pc:graphicFrameChg chg="add mod modGraphic">
          <ac:chgData name="Nick Brennan" userId="7ee87f5c-ed8e-4541-a73f-7eba2bceb096" providerId="ADAL" clId="{D59AF046-DFDC-481C-80D8-3AC992E431E4}" dt="2021-12-10T20:10:40.523" v="2793" actId="1037"/>
          <ac:graphicFrameMkLst>
            <pc:docMk/>
            <pc:sldMk cId="1468249204" sldId="322"/>
            <ac:graphicFrameMk id="4" creationId="{7DDA9EF2-2C4E-4622-BB35-4DBFE49C344D}"/>
          </ac:graphicFrameMkLst>
        </pc:graphicFrameChg>
      </pc:sldChg>
      <pc:sldChg chg="del">
        <pc:chgData name="Nick Brennan" userId="7ee87f5c-ed8e-4541-a73f-7eba2bceb096" providerId="ADAL" clId="{D59AF046-DFDC-481C-80D8-3AC992E431E4}" dt="2021-12-10T19:34:13.448" v="847" actId="47"/>
        <pc:sldMkLst>
          <pc:docMk/>
          <pc:sldMk cId="539446563" sldId="323"/>
        </pc:sldMkLst>
      </pc:sldChg>
      <pc:sldChg chg="addSp delSp modSp mod modTransition delAnim">
        <pc:chgData name="Nick Brennan" userId="7ee87f5c-ed8e-4541-a73f-7eba2bceb096" providerId="ADAL" clId="{D59AF046-DFDC-481C-80D8-3AC992E431E4}" dt="2022-02-10T17:19:47.929" v="3765" actId="20577"/>
        <pc:sldMkLst>
          <pc:docMk/>
          <pc:sldMk cId="2857866045" sldId="324"/>
        </pc:sldMkLst>
        <pc:spChg chg="mod">
          <ac:chgData name="Nick Brennan" userId="7ee87f5c-ed8e-4541-a73f-7eba2bceb096" providerId="ADAL" clId="{D59AF046-DFDC-481C-80D8-3AC992E431E4}" dt="2022-02-10T17:19:47.929" v="3765" actId="20577"/>
          <ac:spMkLst>
            <pc:docMk/>
            <pc:sldMk cId="2857866045" sldId="324"/>
            <ac:spMk id="2" creationId="{D70BEFD3-8199-4E78-B62B-738D36461730}"/>
          </ac:spMkLst>
        </pc:spChg>
        <pc:spChg chg="del">
          <ac:chgData name="Nick Brennan" userId="7ee87f5c-ed8e-4541-a73f-7eba2bceb096" providerId="ADAL" clId="{D59AF046-DFDC-481C-80D8-3AC992E431E4}" dt="2021-12-10T19:34:38.771" v="881" actId="478"/>
          <ac:spMkLst>
            <pc:docMk/>
            <pc:sldMk cId="2857866045" sldId="324"/>
            <ac:spMk id="3" creationId="{962B6431-754C-4796-98E5-8854649F97B7}"/>
          </ac:spMkLst>
        </pc:spChg>
        <pc:spChg chg="add mod">
          <ac:chgData name="Nick Brennan" userId="7ee87f5c-ed8e-4541-a73f-7eba2bceb096" providerId="ADAL" clId="{D59AF046-DFDC-481C-80D8-3AC992E431E4}" dt="2021-12-10T19:50:54.588" v="2075" actId="20577"/>
          <ac:spMkLst>
            <pc:docMk/>
            <pc:sldMk cId="2857866045" sldId="324"/>
            <ac:spMk id="5" creationId="{F25C5426-4DEC-4D55-A86E-4390E80D244F}"/>
          </ac:spMkLst>
        </pc:spChg>
      </pc:sldChg>
      <pc:sldChg chg="modSp mod">
        <pc:chgData name="Nick Brennan" userId="7ee87f5c-ed8e-4541-a73f-7eba2bceb096" providerId="ADAL" clId="{D59AF046-DFDC-481C-80D8-3AC992E431E4}" dt="2021-12-10T18:31:00.367" v="784" actId="6549"/>
        <pc:sldMkLst>
          <pc:docMk/>
          <pc:sldMk cId="2818825593" sldId="325"/>
        </pc:sldMkLst>
        <pc:graphicFrameChg chg="modGraphic">
          <ac:chgData name="Nick Brennan" userId="7ee87f5c-ed8e-4541-a73f-7eba2bceb096" providerId="ADAL" clId="{D59AF046-DFDC-481C-80D8-3AC992E431E4}" dt="2021-12-10T18:31:00.367" v="784" actId="6549"/>
          <ac:graphicFrameMkLst>
            <pc:docMk/>
            <pc:sldMk cId="2818825593" sldId="325"/>
            <ac:graphicFrameMk id="6" creationId="{CD591B45-41B2-4634-A3D8-126816A50B0B}"/>
          </ac:graphicFrameMkLst>
        </pc:graphicFrameChg>
      </pc:sldChg>
      <pc:sldChg chg="addSp delSp modSp new mod modTransition modClrScheme chgLayout">
        <pc:chgData name="Nick Brennan" userId="7ee87f5c-ed8e-4541-a73f-7eba2bceb096" providerId="ADAL" clId="{D59AF046-DFDC-481C-80D8-3AC992E431E4}" dt="2021-12-10T20:10:09.960" v="2726"/>
        <pc:sldMkLst>
          <pc:docMk/>
          <pc:sldMk cId="2206868705" sldId="326"/>
        </pc:sldMkLst>
        <pc:spChg chg="del mod ord">
          <ac:chgData name="Nick Brennan" userId="7ee87f5c-ed8e-4541-a73f-7eba2bceb096" providerId="ADAL" clId="{D59AF046-DFDC-481C-80D8-3AC992E431E4}" dt="2021-12-10T18:09:56.821" v="721" actId="700"/>
          <ac:spMkLst>
            <pc:docMk/>
            <pc:sldMk cId="2206868705" sldId="326"/>
            <ac:spMk id="2" creationId="{401ECCD9-5723-4E11-829D-379398B15DB6}"/>
          </ac:spMkLst>
        </pc:spChg>
        <pc:spChg chg="del">
          <ac:chgData name="Nick Brennan" userId="7ee87f5c-ed8e-4541-a73f-7eba2bceb096" providerId="ADAL" clId="{D59AF046-DFDC-481C-80D8-3AC992E431E4}" dt="2021-12-10T18:09:56.821" v="721" actId="700"/>
          <ac:spMkLst>
            <pc:docMk/>
            <pc:sldMk cId="2206868705" sldId="326"/>
            <ac:spMk id="3" creationId="{D3A5B441-F48D-4180-9574-7DCD59453878}"/>
          </ac:spMkLst>
        </pc:spChg>
        <pc:spChg chg="add mod ord">
          <ac:chgData name="Nick Brennan" userId="7ee87f5c-ed8e-4541-a73f-7eba2bceb096" providerId="ADAL" clId="{D59AF046-DFDC-481C-80D8-3AC992E431E4}" dt="2021-12-10T18:10:10.455" v="756" actId="20577"/>
          <ac:spMkLst>
            <pc:docMk/>
            <pc:sldMk cId="2206868705" sldId="326"/>
            <ac:spMk id="4" creationId="{0F95ECF4-C46D-4CF0-9BCF-2255DE79DBCD}"/>
          </ac:spMkLst>
        </pc:spChg>
      </pc:sldChg>
      <pc:sldChg chg="modSp new del mod">
        <pc:chgData name="Nick Brennan" userId="7ee87f5c-ed8e-4541-a73f-7eba2bceb096" providerId="ADAL" clId="{D59AF046-DFDC-481C-80D8-3AC992E431E4}" dt="2021-12-10T18:09:23.619" v="719" actId="47"/>
        <pc:sldMkLst>
          <pc:docMk/>
          <pc:sldMk cId="3076994399" sldId="326"/>
        </pc:sldMkLst>
        <pc:spChg chg="mod">
          <ac:chgData name="Nick Brennan" userId="7ee87f5c-ed8e-4541-a73f-7eba2bceb096" providerId="ADAL" clId="{D59AF046-DFDC-481C-80D8-3AC992E431E4}" dt="2021-12-10T18:09:19.297" v="718" actId="20577"/>
          <ac:spMkLst>
            <pc:docMk/>
            <pc:sldMk cId="3076994399" sldId="326"/>
            <ac:spMk id="2" creationId="{E17BC186-1238-4BA1-BE51-1AF12F12416F}"/>
          </ac:spMkLst>
        </pc:spChg>
      </pc:sldChg>
      <pc:sldChg chg="delSp modSp mod">
        <pc:chgData name="Nick Brennan" userId="7ee87f5c-ed8e-4541-a73f-7eba2bceb096" providerId="ADAL" clId="{D59AF046-DFDC-481C-80D8-3AC992E431E4}" dt="2021-12-13T08:59:01.830" v="3659" actId="478"/>
        <pc:sldMkLst>
          <pc:docMk/>
          <pc:sldMk cId="1788435001" sldId="962"/>
        </pc:sldMkLst>
        <pc:spChg chg="mod">
          <ac:chgData name="Nick Brennan" userId="7ee87f5c-ed8e-4541-a73f-7eba2bceb096" providerId="ADAL" clId="{D59AF046-DFDC-481C-80D8-3AC992E431E4}" dt="2021-12-10T19:34:19.735" v="850" actId="20577"/>
          <ac:spMkLst>
            <pc:docMk/>
            <pc:sldMk cId="1788435001" sldId="962"/>
            <ac:spMk id="2" creationId="{DC24E8FA-D340-6342-AECC-23E0E9806D8E}"/>
          </ac:spMkLst>
        </pc:spChg>
        <pc:spChg chg="del">
          <ac:chgData name="Nick Brennan" userId="7ee87f5c-ed8e-4541-a73f-7eba2bceb096" providerId="ADAL" clId="{D59AF046-DFDC-481C-80D8-3AC992E431E4}" dt="2021-12-13T08:58:56.915" v="3658" actId="478"/>
          <ac:spMkLst>
            <pc:docMk/>
            <pc:sldMk cId="1788435001" sldId="962"/>
            <ac:spMk id="4" creationId="{CDA2E6B2-C1FE-4DED-ABF5-469E170F8114}"/>
          </ac:spMkLst>
        </pc:spChg>
        <pc:spChg chg="del">
          <ac:chgData name="Nick Brennan" userId="7ee87f5c-ed8e-4541-a73f-7eba2bceb096" providerId="ADAL" clId="{D59AF046-DFDC-481C-80D8-3AC992E431E4}" dt="2021-12-13T08:59:01.830" v="3659" actId="478"/>
          <ac:spMkLst>
            <pc:docMk/>
            <pc:sldMk cId="1788435001" sldId="962"/>
            <ac:spMk id="5" creationId="{35D95AE3-928D-4E55-B5F3-8D4E28EEA5EB}"/>
          </ac:spMkLst>
        </pc:spChg>
      </pc:sldChg>
      <pc:sldChg chg="modSp add mod modTransition">
        <pc:chgData name="Nick Brennan" userId="7ee87f5c-ed8e-4541-a73f-7eba2bceb096" providerId="ADAL" clId="{D59AF046-DFDC-481C-80D8-3AC992E431E4}" dt="2021-12-10T20:10:04.015" v="2725"/>
        <pc:sldMkLst>
          <pc:docMk/>
          <pc:sldMk cId="1967018089" sldId="963"/>
        </pc:sldMkLst>
        <pc:spChg chg="mod">
          <ac:chgData name="Nick Brennan" userId="7ee87f5c-ed8e-4541-a73f-7eba2bceb096" providerId="ADAL" clId="{D59AF046-DFDC-481C-80D8-3AC992E431E4}" dt="2021-12-10T19:35:29.250" v="904" actId="20577"/>
          <ac:spMkLst>
            <pc:docMk/>
            <pc:sldMk cId="1967018089" sldId="963"/>
            <ac:spMk id="4" creationId="{0F95ECF4-C46D-4CF0-9BCF-2255DE79DBCD}"/>
          </ac:spMkLst>
        </pc:spChg>
      </pc:sldChg>
      <pc:sldChg chg="modSp mod modTransition">
        <pc:chgData name="Nick Brennan" userId="7ee87f5c-ed8e-4541-a73f-7eba2bceb096" providerId="ADAL" clId="{D59AF046-DFDC-481C-80D8-3AC992E431E4}" dt="2022-02-10T17:05:03.770" v="3699" actId="20577"/>
        <pc:sldMkLst>
          <pc:docMk/>
          <pc:sldMk cId="4109992228" sldId="964"/>
        </pc:sldMkLst>
        <pc:spChg chg="mod">
          <ac:chgData name="Nick Brennan" userId="7ee87f5c-ed8e-4541-a73f-7eba2bceb096" providerId="ADAL" clId="{D59AF046-DFDC-481C-80D8-3AC992E431E4}" dt="2022-02-10T17:05:03.770" v="3699" actId="20577"/>
          <ac:spMkLst>
            <pc:docMk/>
            <pc:sldMk cId="4109992228" sldId="964"/>
            <ac:spMk id="4" creationId="{0F95ECF4-C46D-4CF0-9BCF-2255DE79DBCD}"/>
          </ac:spMkLst>
        </pc:spChg>
      </pc:sldChg>
      <pc:sldChg chg="modSp add mod modTransition">
        <pc:chgData name="Nick Brennan" userId="7ee87f5c-ed8e-4541-a73f-7eba2bceb096" providerId="ADAL" clId="{D59AF046-DFDC-481C-80D8-3AC992E431E4}" dt="2022-02-10T17:20:08.025" v="3795" actId="20577"/>
        <pc:sldMkLst>
          <pc:docMk/>
          <pc:sldMk cId="358429873" sldId="965"/>
        </pc:sldMkLst>
        <pc:spChg chg="mod">
          <ac:chgData name="Nick Brennan" userId="7ee87f5c-ed8e-4541-a73f-7eba2bceb096" providerId="ADAL" clId="{D59AF046-DFDC-481C-80D8-3AC992E431E4}" dt="2022-02-10T17:20:08.025" v="3795" actId="20577"/>
          <ac:spMkLst>
            <pc:docMk/>
            <pc:sldMk cId="358429873" sldId="965"/>
            <ac:spMk id="2" creationId="{D70BEFD3-8199-4E78-B62B-738D36461730}"/>
          </ac:spMkLst>
        </pc:spChg>
        <pc:spChg chg="mod">
          <ac:chgData name="Nick Brennan" userId="7ee87f5c-ed8e-4541-a73f-7eba2bceb096" providerId="ADAL" clId="{D59AF046-DFDC-481C-80D8-3AC992E431E4}" dt="2021-12-10T19:48:10.931" v="1715" actId="6549"/>
          <ac:spMkLst>
            <pc:docMk/>
            <pc:sldMk cId="358429873" sldId="965"/>
            <ac:spMk id="5" creationId="{F25C5426-4DEC-4D55-A86E-4390E80D244F}"/>
          </ac:spMkLst>
        </pc:spChg>
      </pc:sldChg>
      <pc:sldChg chg="addSp modSp add mod modTransition">
        <pc:chgData name="Nick Brennan" userId="7ee87f5c-ed8e-4541-a73f-7eba2bceb096" providerId="ADAL" clId="{D59AF046-DFDC-481C-80D8-3AC992E431E4}" dt="2022-02-10T17:20:15.873" v="3810" actId="20577"/>
        <pc:sldMkLst>
          <pc:docMk/>
          <pc:sldMk cId="3658356303" sldId="966"/>
        </pc:sldMkLst>
        <pc:spChg chg="mod">
          <ac:chgData name="Nick Brennan" userId="7ee87f5c-ed8e-4541-a73f-7eba2bceb096" providerId="ADAL" clId="{D59AF046-DFDC-481C-80D8-3AC992E431E4}" dt="2022-02-10T17:20:15.873" v="3810" actId="20577"/>
          <ac:spMkLst>
            <pc:docMk/>
            <pc:sldMk cId="3658356303" sldId="966"/>
            <ac:spMk id="2" creationId="{D70BEFD3-8199-4E78-B62B-738D36461730}"/>
          </ac:spMkLst>
        </pc:spChg>
        <pc:spChg chg="mod">
          <ac:chgData name="Nick Brennan" userId="7ee87f5c-ed8e-4541-a73f-7eba2bceb096" providerId="ADAL" clId="{D59AF046-DFDC-481C-80D8-3AC992E431E4}" dt="2021-12-10T19:48:23.795" v="1717" actId="1076"/>
          <ac:spMkLst>
            <pc:docMk/>
            <pc:sldMk cId="3658356303" sldId="966"/>
            <ac:spMk id="5" creationId="{F25C5426-4DEC-4D55-A86E-4390E80D244F}"/>
          </ac:spMkLst>
        </pc:spChg>
        <pc:spChg chg="add mod">
          <ac:chgData name="Nick Brennan" userId="7ee87f5c-ed8e-4541-a73f-7eba2bceb096" providerId="ADAL" clId="{D59AF046-DFDC-481C-80D8-3AC992E431E4}" dt="2021-12-10T19:48:29.339" v="1738" actId="1036"/>
          <ac:spMkLst>
            <pc:docMk/>
            <pc:sldMk cId="3658356303" sldId="966"/>
            <ac:spMk id="6" creationId="{A8BB17FC-A671-4004-93B9-46B494C9553C}"/>
          </ac:spMkLst>
        </pc:spChg>
      </pc:sldChg>
      <pc:sldChg chg="modSp add mod modTransition">
        <pc:chgData name="Nick Brennan" userId="7ee87f5c-ed8e-4541-a73f-7eba2bceb096" providerId="ADAL" clId="{D59AF046-DFDC-481C-80D8-3AC992E431E4}" dt="2022-02-10T17:19:57.299" v="3780" actId="20577"/>
        <pc:sldMkLst>
          <pc:docMk/>
          <pc:sldMk cId="4142370994" sldId="967"/>
        </pc:sldMkLst>
        <pc:spChg chg="mod">
          <ac:chgData name="Nick Brennan" userId="7ee87f5c-ed8e-4541-a73f-7eba2bceb096" providerId="ADAL" clId="{D59AF046-DFDC-481C-80D8-3AC992E431E4}" dt="2022-02-10T17:19:57.299" v="3780" actId="20577"/>
          <ac:spMkLst>
            <pc:docMk/>
            <pc:sldMk cId="4142370994" sldId="967"/>
            <ac:spMk id="2" creationId="{D70BEFD3-8199-4E78-B62B-738D36461730}"/>
          </ac:spMkLst>
        </pc:spChg>
        <pc:spChg chg="mod">
          <ac:chgData name="Nick Brennan" userId="7ee87f5c-ed8e-4541-a73f-7eba2bceb096" providerId="ADAL" clId="{D59AF046-DFDC-481C-80D8-3AC992E431E4}" dt="2021-12-10T19:53:48.276" v="2076" actId="6549"/>
          <ac:spMkLst>
            <pc:docMk/>
            <pc:sldMk cId="4142370994" sldId="967"/>
            <ac:spMk id="5" creationId="{F25C5426-4DEC-4D55-A86E-4390E80D244F}"/>
          </ac:spMkLst>
        </pc:spChg>
      </pc:sldChg>
      <pc:sldChg chg="addSp delSp modSp add mod delAnim modAnim">
        <pc:chgData name="Nick Brennan" userId="7ee87f5c-ed8e-4541-a73f-7eba2bceb096" providerId="ADAL" clId="{D59AF046-DFDC-481C-80D8-3AC992E431E4}" dt="2022-02-10T17:20:28.363" v="3827" actId="20577"/>
        <pc:sldMkLst>
          <pc:docMk/>
          <pc:sldMk cId="1814695883" sldId="968"/>
        </pc:sldMkLst>
        <pc:spChg chg="mod">
          <ac:chgData name="Nick Brennan" userId="7ee87f5c-ed8e-4541-a73f-7eba2bceb096" providerId="ADAL" clId="{D59AF046-DFDC-481C-80D8-3AC992E431E4}" dt="2022-02-10T17:20:28.363" v="3827" actId="20577"/>
          <ac:spMkLst>
            <pc:docMk/>
            <pc:sldMk cId="1814695883" sldId="968"/>
            <ac:spMk id="2" creationId="{D70BEFD3-8199-4E78-B62B-738D36461730}"/>
          </ac:spMkLst>
        </pc:spChg>
        <pc:spChg chg="add del mod">
          <ac:chgData name="Nick Brennan" userId="7ee87f5c-ed8e-4541-a73f-7eba2bceb096" providerId="ADAL" clId="{D59AF046-DFDC-481C-80D8-3AC992E431E4}" dt="2021-12-10T19:54:25.138" v="2079" actId="478"/>
          <ac:spMkLst>
            <pc:docMk/>
            <pc:sldMk cId="1814695883" sldId="968"/>
            <ac:spMk id="4" creationId="{598DB827-5094-4D89-A1BA-5E5BAF2BA409}"/>
          </ac:spMkLst>
        </pc:spChg>
        <pc:spChg chg="del">
          <ac:chgData name="Nick Brennan" userId="7ee87f5c-ed8e-4541-a73f-7eba2bceb096" providerId="ADAL" clId="{D59AF046-DFDC-481C-80D8-3AC992E431E4}" dt="2021-12-10T19:54:22.383" v="2078" actId="478"/>
          <ac:spMkLst>
            <pc:docMk/>
            <pc:sldMk cId="1814695883" sldId="968"/>
            <ac:spMk id="5" creationId="{F25C5426-4DEC-4D55-A86E-4390E80D244F}"/>
          </ac:spMkLst>
        </pc:spChg>
        <pc:spChg chg="del">
          <ac:chgData name="Nick Brennan" userId="7ee87f5c-ed8e-4541-a73f-7eba2bceb096" providerId="ADAL" clId="{D59AF046-DFDC-481C-80D8-3AC992E431E4}" dt="2021-12-10T19:54:27.167" v="2080" actId="478"/>
          <ac:spMkLst>
            <pc:docMk/>
            <pc:sldMk cId="1814695883" sldId="968"/>
            <ac:spMk id="6" creationId="{A8BB17FC-A671-4004-93B9-46B494C9553C}"/>
          </ac:spMkLst>
        </pc:spChg>
        <pc:spChg chg="add mod">
          <ac:chgData name="Nick Brennan" userId="7ee87f5c-ed8e-4541-a73f-7eba2bceb096" providerId="ADAL" clId="{D59AF046-DFDC-481C-80D8-3AC992E431E4}" dt="2021-12-10T19:55:18.268" v="2099" actId="403"/>
          <ac:spMkLst>
            <pc:docMk/>
            <pc:sldMk cId="1814695883" sldId="968"/>
            <ac:spMk id="7" creationId="{9DD47B46-D589-43AD-BC61-1FE0E43E215D}"/>
          </ac:spMkLst>
        </pc:spChg>
        <pc:spChg chg="add del">
          <ac:chgData name="Nick Brennan" userId="7ee87f5c-ed8e-4541-a73f-7eba2bceb096" providerId="ADAL" clId="{D59AF046-DFDC-481C-80D8-3AC992E431E4}" dt="2021-12-10T19:55:53.228" v="2105" actId="478"/>
          <ac:spMkLst>
            <pc:docMk/>
            <pc:sldMk cId="1814695883" sldId="968"/>
            <ac:spMk id="10" creationId="{CB490079-61DE-4D20-B911-F33D2E9CF077}"/>
          </ac:spMkLst>
        </pc:spChg>
        <pc:spChg chg="add mod ord">
          <ac:chgData name="Nick Brennan" userId="7ee87f5c-ed8e-4541-a73f-7eba2bceb096" providerId="ADAL" clId="{D59AF046-DFDC-481C-80D8-3AC992E431E4}" dt="2022-02-10T17:16:02.700" v="3729" actId="14100"/>
          <ac:spMkLst>
            <pc:docMk/>
            <pc:sldMk cId="1814695883" sldId="968"/>
            <ac:spMk id="11" creationId="{2DDE339E-77DD-4E03-A892-684EBC871388}"/>
          </ac:spMkLst>
        </pc:spChg>
        <pc:spChg chg="add mod">
          <ac:chgData name="Nick Brennan" userId="7ee87f5c-ed8e-4541-a73f-7eba2bceb096" providerId="ADAL" clId="{D59AF046-DFDC-481C-80D8-3AC992E431E4}" dt="2022-02-10T17:12:40.633" v="3709" actId="1076"/>
          <ac:spMkLst>
            <pc:docMk/>
            <pc:sldMk cId="1814695883" sldId="968"/>
            <ac:spMk id="14" creationId="{2829E165-5F48-46D5-8FB4-A0AB3E3CBCBE}"/>
          </ac:spMkLst>
        </pc:spChg>
        <pc:spChg chg="add mod ord">
          <ac:chgData name="Nick Brennan" userId="7ee87f5c-ed8e-4541-a73f-7eba2bceb096" providerId="ADAL" clId="{D59AF046-DFDC-481C-80D8-3AC992E431E4}" dt="2022-02-10T17:15:40.712" v="3724" actId="14100"/>
          <ac:spMkLst>
            <pc:docMk/>
            <pc:sldMk cId="1814695883" sldId="968"/>
            <ac:spMk id="15" creationId="{469D4566-9205-4B4B-A5F6-DD18C8DBBB83}"/>
          </ac:spMkLst>
        </pc:spChg>
        <pc:picChg chg="add mod">
          <ac:chgData name="Nick Brennan" userId="7ee87f5c-ed8e-4541-a73f-7eba2bceb096" providerId="ADAL" clId="{D59AF046-DFDC-481C-80D8-3AC992E431E4}" dt="2022-02-10T17:12:00.078" v="3706" actId="14100"/>
          <ac:picMkLst>
            <pc:docMk/>
            <pc:sldMk cId="1814695883" sldId="968"/>
            <ac:picMk id="4" creationId="{7DD6E381-5F40-4E70-A782-19D996389DDF}"/>
          </ac:picMkLst>
        </pc:picChg>
        <pc:picChg chg="add mod">
          <ac:chgData name="Nick Brennan" userId="7ee87f5c-ed8e-4541-a73f-7eba2bceb096" providerId="ADAL" clId="{D59AF046-DFDC-481C-80D8-3AC992E431E4}" dt="2022-02-10T17:16:08.512" v="3730" actId="1076"/>
          <ac:picMkLst>
            <pc:docMk/>
            <pc:sldMk cId="1814695883" sldId="968"/>
            <ac:picMk id="6" creationId="{69AFEF92-BC3D-4597-B1B4-1A26EB70DE1E}"/>
          </ac:picMkLst>
        </pc:picChg>
        <pc:picChg chg="add del mod">
          <ac:chgData name="Nick Brennan" userId="7ee87f5c-ed8e-4541-a73f-7eba2bceb096" providerId="ADAL" clId="{D59AF046-DFDC-481C-80D8-3AC992E431E4}" dt="2022-02-10T17:11:47.921" v="3702" actId="478"/>
          <ac:picMkLst>
            <pc:docMk/>
            <pc:sldMk cId="1814695883" sldId="968"/>
            <ac:picMk id="9" creationId="{F3FCAE0C-963C-480F-A1EC-66B88AD974EC}"/>
          </ac:picMkLst>
        </pc:picChg>
        <pc:picChg chg="add del mod ord">
          <ac:chgData name="Nick Brennan" userId="7ee87f5c-ed8e-4541-a73f-7eba2bceb096" providerId="ADAL" clId="{D59AF046-DFDC-481C-80D8-3AC992E431E4}" dt="2022-02-10T17:14:26.258" v="3716" actId="478"/>
          <ac:picMkLst>
            <pc:docMk/>
            <pc:sldMk cId="1814695883" sldId="968"/>
            <ac:picMk id="13" creationId="{BF14689A-9AB1-45A4-A5C2-2F09BEE8240C}"/>
          </ac:picMkLst>
        </pc:picChg>
      </pc:sldChg>
      <pc:sldChg chg="addSp delSp modSp add mod modTransition delAnim modAnim">
        <pc:chgData name="Nick Brennan" userId="7ee87f5c-ed8e-4541-a73f-7eba2bceb096" providerId="ADAL" clId="{D59AF046-DFDC-481C-80D8-3AC992E431E4}" dt="2022-02-10T17:20:38.822" v="3842" actId="20577"/>
        <pc:sldMkLst>
          <pc:docMk/>
          <pc:sldMk cId="1223452228" sldId="969"/>
        </pc:sldMkLst>
        <pc:spChg chg="mod">
          <ac:chgData name="Nick Brennan" userId="7ee87f5c-ed8e-4541-a73f-7eba2bceb096" providerId="ADAL" clId="{D59AF046-DFDC-481C-80D8-3AC992E431E4}" dt="2022-02-10T17:20:38.822" v="3842" actId="20577"/>
          <ac:spMkLst>
            <pc:docMk/>
            <pc:sldMk cId="1223452228" sldId="969"/>
            <ac:spMk id="2" creationId="{D70BEFD3-8199-4E78-B62B-738D36461730}"/>
          </ac:spMkLst>
        </pc:spChg>
        <pc:spChg chg="mod ord">
          <ac:chgData name="Nick Brennan" userId="7ee87f5c-ed8e-4541-a73f-7eba2bceb096" providerId="ADAL" clId="{D59AF046-DFDC-481C-80D8-3AC992E431E4}" dt="2022-02-10T17:17:23.708" v="3736" actId="14100"/>
          <ac:spMkLst>
            <pc:docMk/>
            <pc:sldMk cId="1223452228" sldId="969"/>
            <ac:spMk id="11" creationId="{2DDE339E-77DD-4E03-A892-684EBC871388}"/>
          </ac:spMkLst>
        </pc:spChg>
        <pc:spChg chg="del mod">
          <ac:chgData name="Nick Brennan" userId="7ee87f5c-ed8e-4541-a73f-7eba2bceb096" providerId="ADAL" clId="{D59AF046-DFDC-481C-80D8-3AC992E431E4}" dt="2021-12-10T20:12:56.534" v="2802" actId="478"/>
          <ac:spMkLst>
            <pc:docMk/>
            <pc:sldMk cId="1223452228" sldId="969"/>
            <ac:spMk id="14" creationId="{2829E165-5F48-46D5-8FB4-A0AB3E3CBCBE}"/>
          </ac:spMkLst>
        </pc:spChg>
        <pc:spChg chg="mod ord">
          <ac:chgData name="Nick Brennan" userId="7ee87f5c-ed8e-4541-a73f-7eba2bceb096" providerId="ADAL" clId="{D59AF046-DFDC-481C-80D8-3AC992E431E4}" dt="2022-02-10T17:17:31.434" v="3737" actId="14100"/>
          <ac:spMkLst>
            <pc:docMk/>
            <pc:sldMk cId="1223452228" sldId="969"/>
            <ac:spMk id="15" creationId="{469D4566-9205-4B4B-A5F6-DD18C8DBBB83}"/>
          </ac:spMkLst>
        </pc:spChg>
        <pc:picChg chg="add del mod ord">
          <ac:chgData name="Nick Brennan" userId="7ee87f5c-ed8e-4541-a73f-7eba2bceb096" providerId="ADAL" clId="{D59AF046-DFDC-481C-80D8-3AC992E431E4}" dt="2022-02-10T17:17:01.486" v="3731" actId="478"/>
          <ac:picMkLst>
            <pc:docMk/>
            <pc:sldMk cId="1223452228" sldId="969"/>
            <ac:picMk id="4" creationId="{96651AD8-D5B1-4844-8C34-D517178F7408}"/>
          </ac:picMkLst>
        </pc:picChg>
        <pc:picChg chg="add mod ord">
          <ac:chgData name="Nick Brennan" userId="7ee87f5c-ed8e-4541-a73f-7eba2bceb096" providerId="ADAL" clId="{D59AF046-DFDC-481C-80D8-3AC992E431E4}" dt="2022-02-10T17:18:21.021" v="3742" actId="1076"/>
          <ac:picMkLst>
            <pc:docMk/>
            <pc:sldMk cId="1223452228" sldId="969"/>
            <ac:picMk id="5" creationId="{CC3FC252-7EAE-45D6-9B5E-11C648EA792F}"/>
          </ac:picMkLst>
        </pc:picChg>
        <pc:picChg chg="del">
          <ac:chgData name="Nick Brennan" userId="7ee87f5c-ed8e-4541-a73f-7eba2bceb096" providerId="ADAL" clId="{D59AF046-DFDC-481C-80D8-3AC992E431E4}" dt="2021-12-10T20:04:33.804" v="2566" actId="478"/>
          <ac:picMkLst>
            <pc:docMk/>
            <pc:sldMk cId="1223452228" sldId="969"/>
            <ac:picMk id="9" creationId="{F3FCAE0C-963C-480F-A1EC-66B88AD974EC}"/>
          </ac:picMkLst>
        </pc:picChg>
        <pc:picChg chg="del">
          <ac:chgData name="Nick Brennan" userId="7ee87f5c-ed8e-4541-a73f-7eba2bceb096" providerId="ADAL" clId="{D59AF046-DFDC-481C-80D8-3AC992E431E4}" dt="2021-12-10T20:04:28.772" v="2564" actId="478"/>
          <ac:picMkLst>
            <pc:docMk/>
            <pc:sldMk cId="1223452228" sldId="969"/>
            <ac:picMk id="13" creationId="{BF14689A-9AB1-45A4-A5C2-2F09BEE8240C}"/>
          </ac:picMkLst>
        </pc:picChg>
      </pc:sldChg>
      <pc:sldChg chg="addSp delSp modSp add mod delAnim modAnim">
        <pc:chgData name="Nick Brennan" userId="7ee87f5c-ed8e-4541-a73f-7eba2bceb096" providerId="ADAL" clId="{D59AF046-DFDC-481C-80D8-3AC992E431E4}" dt="2022-02-10T17:20:48.675" v="3857" actId="20577"/>
        <pc:sldMkLst>
          <pc:docMk/>
          <pc:sldMk cId="1213348574" sldId="970"/>
        </pc:sldMkLst>
        <pc:spChg chg="mod">
          <ac:chgData name="Nick Brennan" userId="7ee87f5c-ed8e-4541-a73f-7eba2bceb096" providerId="ADAL" clId="{D59AF046-DFDC-481C-80D8-3AC992E431E4}" dt="2022-02-10T17:20:48.675" v="3857" actId="20577"/>
          <ac:spMkLst>
            <pc:docMk/>
            <pc:sldMk cId="1213348574" sldId="970"/>
            <ac:spMk id="2" creationId="{D70BEFD3-8199-4E78-B62B-738D36461730}"/>
          </ac:spMkLst>
        </pc:spChg>
        <pc:spChg chg="mod ord">
          <ac:chgData name="Nick Brennan" userId="7ee87f5c-ed8e-4541-a73f-7eba2bceb096" providerId="ADAL" clId="{D59AF046-DFDC-481C-80D8-3AC992E431E4}" dt="2022-02-10T17:19:07.846" v="3747" actId="14100"/>
          <ac:spMkLst>
            <pc:docMk/>
            <pc:sldMk cId="1213348574" sldId="970"/>
            <ac:spMk id="11" creationId="{2DDE339E-77DD-4E03-A892-684EBC871388}"/>
          </ac:spMkLst>
        </pc:spChg>
        <pc:spChg chg="del">
          <ac:chgData name="Nick Brennan" userId="7ee87f5c-ed8e-4541-a73f-7eba2bceb096" providerId="ADAL" clId="{D59AF046-DFDC-481C-80D8-3AC992E431E4}" dt="2021-12-10T20:13:06.676" v="2804" actId="478"/>
          <ac:spMkLst>
            <pc:docMk/>
            <pc:sldMk cId="1213348574" sldId="970"/>
            <ac:spMk id="15" creationId="{469D4566-9205-4B4B-A5F6-DD18C8DBBB83}"/>
          </ac:spMkLst>
        </pc:spChg>
        <pc:picChg chg="add mod ord">
          <ac:chgData name="Nick Brennan" userId="7ee87f5c-ed8e-4541-a73f-7eba2bceb096" providerId="ADAL" clId="{D59AF046-DFDC-481C-80D8-3AC992E431E4}" dt="2022-02-10T17:19:25.847" v="3750" actId="171"/>
          <ac:picMkLst>
            <pc:docMk/>
            <pc:sldMk cId="1213348574" sldId="970"/>
            <ac:picMk id="4" creationId="{264F645C-6147-44C4-B801-00A918D84C4A}"/>
          </ac:picMkLst>
        </pc:picChg>
        <pc:picChg chg="del">
          <ac:chgData name="Nick Brennan" userId="7ee87f5c-ed8e-4541-a73f-7eba2bceb096" providerId="ADAL" clId="{D59AF046-DFDC-481C-80D8-3AC992E431E4}" dt="2021-12-10T20:14:34.867" v="3031" actId="478"/>
          <ac:picMkLst>
            <pc:docMk/>
            <pc:sldMk cId="1213348574" sldId="970"/>
            <ac:picMk id="4" creationId="{96651AD8-D5B1-4844-8C34-D517178F7408}"/>
          </ac:picMkLst>
        </pc:picChg>
        <pc:picChg chg="add del mod">
          <ac:chgData name="Nick Brennan" userId="7ee87f5c-ed8e-4541-a73f-7eba2bceb096" providerId="ADAL" clId="{D59AF046-DFDC-481C-80D8-3AC992E431E4}" dt="2022-02-10T17:18:53.853" v="3743" actId="478"/>
          <ac:picMkLst>
            <pc:docMk/>
            <pc:sldMk cId="1213348574" sldId="970"/>
            <ac:picMk id="5" creationId="{7A2EA8B7-3673-4C16-B03A-228F045B5DAB}"/>
          </ac:picMkLst>
        </pc:picChg>
      </pc:sldChg>
      <pc:sldMasterChg chg="modSldLayout">
        <pc:chgData name="Nick Brennan" userId="7ee87f5c-ed8e-4541-a73f-7eba2bceb096" providerId="ADAL" clId="{D59AF046-DFDC-481C-80D8-3AC992E431E4}" dt="2022-01-31T16:58:36.167" v="3680"/>
        <pc:sldMasterMkLst>
          <pc:docMk/>
          <pc:sldMasterMk cId="3524758120" sldId="2147483648"/>
        </pc:sldMasterMkLst>
        <pc:sldLayoutChg chg="addSp delSp modSp mod">
          <pc:chgData name="Nick Brennan" userId="7ee87f5c-ed8e-4541-a73f-7eba2bceb096" providerId="ADAL" clId="{D59AF046-DFDC-481C-80D8-3AC992E431E4}" dt="2022-01-31T16:57:16.363" v="3672" actId="14100"/>
          <pc:sldLayoutMkLst>
            <pc:docMk/>
            <pc:sldMasterMk cId="3524758120" sldId="2147483648"/>
            <pc:sldLayoutMk cId="1780310210" sldId="2147483649"/>
          </pc:sldLayoutMkLst>
          <pc:picChg chg="add del mod">
            <ac:chgData name="Nick Brennan" userId="7ee87f5c-ed8e-4541-a73f-7eba2bceb096" providerId="ADAL" clId="{D59AF046-DFDC-481C-80D8-3AC992E431E4}" dt="2022-01-31T16:55:36.835" v="3665"/>
            <ac:picMkLst>
              <pc:docMk/>
              <pc:sldMasterMk cId="3524758120" sldId="2147483648"/>
              <pc:sldLayoutMk cId="1780310210" sldId="2147483649"/>
              <ac:picMk id="8" creationId="{0ECE0139-EA3F-465C-9A9B-4DB0EC43C526}"/>
            </ac:picMkLst>
          </pc:picChg>
          <pc:picChg chg="add del">
            <ac:chgData name="Nick Brennan" userId="7ee87f5c-ed8e-4541-a73f-7eba2bceb096" providerId="ADAL" clId="{D59AF046-DFDC-481C-80D8-3AC992E431E4}" dt="2022-01-31T16:56:18.919" v="3667" actId="478"/>
            <ac:picMkLst>
              <pc:docMk/>
              <pc:sldMasterMk cId="3524758120" sldId="2147483648"/>
              <pc:sldLayoutMk cId="1780310210" sldId="2147483649"/>
              <ac:picMk id="9" creationId="{648B5F63-E9AA-4B01-B0EE-B9E660F7001D}"/>
            </ac:picMkLst>
          </pc:picChg>
          <pc:picChg chg="add mod">
            <ac:chgData name="Nick Brennan" userId="7ee87f5c-ed8e-4541-a73f-7eba2bceb096" providerId="ADAL" clId="{D59AF046-DFDC-481C-80D8-3AC992E431E4}" dt="2022-01-31T16:57:16.363" v="3672" actId="14100"/>
            <ac:picMkLst>
              <pc:docMk/>
              <pc:sldMasterMk cId="3524758120" sldId="2147483648"/>
              <pc:sldLayoutMk cId="1780310210" sldId="2147483649"/>
              <ac:picMk id="11" creationId="{8C1E3BCE-3333-4E85-AE46-77754F187DEE}"/>
            </ac:picMkLst>
          </pc:picChg>
        </pc:sldLayoutChg>
        <pc:sldLayoutChg chg="addSp delSp modSp mod">
          <pc:chgData name="Nick Brennan" userId="7ee87f5c-ed8e-4541-a73f-7eba2bceb096" providerId="ADAL" clId="{D59AF046-DFDC-481C-80D8-3AC992E431E4}" dt="2022-01-31T16:57:45.978" v="3674"/>
          <pc:sldLayoutMkLst>
            <pc:docMk/>
            <pc:sldMasterMk cId="3524758120" sldId="2147483648"/>
            <pc:sldLayoutMk cId="2062846668" sldId="2147483650"/>
          </pc:sldLayoutMkLst>
          <pc:picChg chg="add mod">
            <ac:chgData name="Nick Brennan" userId="7ee87f5c-ed8e-4541-a73f-7eba2bceb096" providerId="ADAL" clId="{D59AF046-DFDC-481C-80D8-3AC992E431E4}" dt="2022-01-31T16:57:45.978" v="3674"/>
            <ac:picMkLst>
              <pc:docMk/>
              <pc:sldMasterMk cId="3524758120" sldId="2147483648"/>
              <pc:sldLayoutMk cId="2062846668" sldId="2147483650"/>
              <ac:picMk id="5" creationId="{E4A835CD-C3C1-4D99-A84E-13D099A1318D}"/>
            </ac:picMkLst>
          </pc:picChg>
          <pc:picChg chg="del">
            <ac:chgData name="Nick Brennan" userId="7ee87f5c-ed8e-4541-a73f-7eba2bceb096" providerId="ADAL" clId="{D59AF046-DFDC-481C-80D8-3AC992E431E4}" dt="2022-01-31T16:57:44.482" v="3673" actId="478"/>
            <ac:picMkLst>
              <pc:docMk/>
              <pc:sldMasterMk cId="3524758120" sldId="2147483648"/>
              <pc:sldLayoutMk cId="2062846668" sldId="2147483650"/>
              <ac:picMk id="7" creationId="{530714D8-224F-4012-ADBE-0D03F7C1B08B}"/>
            </ac:picMkLst>
          </pc:picChg>
        </pc:sldLayoutChg>
        <pc:sldLayoutChg chg="addSp delSp modSp mod">
          <pc:chgData name="Nick Brennan" userId="7ee87f5c-ed8e-4541-a73f-7eba2bceb096" providerId="ADAL" clId="{D59AF046-DFDC-481C-80D8-3AC992E431E4}" dt="2022-01-31T16:58:36.167" v="3680"/>
          <pc:sldLayoutMkLst>
            <pc:docMk/>
            <pc:sldMasterMk cId="3524758120" sldId="2147483648"/>
            <pc:sldLayoutMk cId="469017373" sldId="2147483651"/>
          </pc:sldLayoutMkLst>
          <pc:picChg chg="del">
            <ac:chgData name="Nick Brennan" userId="7ee87f5c-ed8e-4541-a73f-7eba2bceb096" providerId="ADAL" clId="{D59AF046-DFDC-481C-80D8-3AC992E431E4}" dt="2022-01-31T16:58:34.600" v="3679" actId="478"/>
            <ac:picMkLst>
              <pc:docMk/>
              <pc:sldMasterMk cId="3524758120" sldId="2147483648"/>
              <pc:sldLayoutMk cId="469017373" sldId="2147483651"/>
              <ac:picMk id="6" creationId="{57BCE81A-EA64-4564-BBD1-21BC3D16A08E}"/>
            </ac:picMkLst>
          </pc:picChg>
          <pc:picChg chg="add mod">
            <ac:chgData name="Nick Brennan" userId="7ee87f5c-ed8e-4541-a73f-7eba2bceb096" providerId="ADAL" clId="{D59AF046-DFDC-481C-80D8-3AC992E431E4}" dt="2022-01-31T16:58:36.167" v="3680"/>
            <ac:picMkLst>
              <pc:docMk/>
              <pc:sldMasterMk cId="3524758120" sldId="2147483648"/>
              <pc:sldLayoutMk cId="469017373" sldId="2147483651"/>
              <ac:picMk id="9" creationId="{95547D0C-3854-4116-852D-CBAB8280E6C8}"/>
            </ac:picMkLst>
          </pc:picChg>
        </pc:sldLayoutChg>
        <pc:sldLayoutChg chg="addSp delSp modSp mod">
          <pc:chgData name="Nick Brennan" userId="7ee87f5c-ed8e-4541-a73f-7eba2bceb096" providerId="ADAL" clId="{D59AF046-DFDC-481C-80D8-3AC992E431E4}" dt="2022-01-31T16:58:22.191" v="3678"/>
          <pc:sldLayoutMkLst>
            <pc:docMk/>
            <pc:sldMasterMk cId="3524758120" sldId="2147483648"/>
            <pc:sldLayoutMk cId="4282225785" sldId="2147483652"/>
          </pc:sldLayoutMkLst>
          <pc:picChg chg="del">
            <ac:chgData name="Nick Brennan" userId="7ee87f5c-ed8e-4541-a73f-7eba2bceb096" providerId="ADAL" clId="{D59AF046-DFDC-481C-80D8-3AC992E431E4}" dt="2022-01-31T16:58:21.099" v="3677" actId="478"/>
            <ac:picMkLst>
              <pc:docMk/>
              <pc:sldMasterMk cId="3524758120" sldId="2147483648"/>
              <pc:sldLayoutMk cId="4282225785" sldId="2147483652"/>
              <ac:picMk id="6" creationId="{EAC0CFF7-81DC-4D86-98CF-614E85A791C1}"/>
            </ac:picMkLst>
          </pc:picChg>
          <pc:picChg chg="add mod">
            <ac:chgData name="Nick Brennan" userId="7ee87f5c-ed8e-4541-a73f-7eba2bceb096" providerId="ADAL" clId="{D59AF046-DFDC-481C-80D8-3AC992E431E4}" dt="2022-01-31T16:58:22.191" v="3678"/>
            <ac:picMkLst>
              <pc:docMk/>
              <pc:sldMasterMk cId="3524758120" sldId="2147483648"/>
              <pc:sldLayoutMk cId="4282225785" sldId="2147483652"/>
              <ac:picMk id="7" creationId="{5B7BC7EC-D2F2-47FF-88B3-F7C3FBC8ED13}"/>
            </ac:picMkLst>
          </pc:picChg>
        </pc:sldLayoutChg>
        <pc:sldLayoutChg chg="addSp delSp modSp mod">
          <pc:chgData name="Nick Brennan" userId="7ee87f5c-ed8e-4541-a73f-7eba2bceb096" providerId="ADAL" clId="{D59AF046-DFDC-481C-80D8-3AC992E431E4}" dt="2022-01-31T16:58:15.506" v="3676"/>
          <pc:sldLayoutMkLst>
            <pc:docMk/>
            <pc:sldMasterMk cId="3524758120" sldId="2147483648"/>
            <pc:sldLayoutMk cId="120627737" sldId="2147483660"/>
          </pc:sldLayoutMkLst>
          <pc:picChg chg="del">
            <ac:chgData name="Nick Brennan" userId="7ee87f5c-ed8e-4541-a73f-7eba2bceb096" providerId="ADAL" clId="{D59AF046-DFDC-481C-80D8-3AC992E431E4}" dt="2022-01-31T16:58:14.287" v="3675" actId="478"/>
            <ac:picMkLst>
              <pc:docMk/>
              <pc:sldMasterMk cId="3524758120" sldId="2147483648"/>
              <pc:sldLayoutMk cId="120627737" sldId="2147483660"/>
              <ac:picMk id="4" creationId="{778569F1-EA54-4472-88AF-B9E16C3232A6}"/>
            </ac:picMkLst>
          </pc:picChg>
          <pc:picChg chg="add mod">
            <ac:chgData name="Nick Brennan" userId="7ee87f5c-ed8e-4541-a73f-7eba2bceb096" providerId="ADAL" clId="{D59AF046-DFDC-481C-80D8-3AC992E431E4}" dt="2022-01-31T16:58:15.506" v="3676"/>
            <ac:picMkLst>
              <pc:docMk/>
              <pc:sldMasterMk cId="3524758120" sldId="2147483648"/>
              <pc:sldLayoutMk cId="120627737" sldId="2147483660"/>
              <ac:picMk id="5" creationId="{51B9E7B1-6554-4918-A30C-D5DA177127B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36321-8CB5-4F33-8197-4C7AF6E713E2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03144-16F6-4D81-BA08-B765B0C3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1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82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33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606B6-E174-4754-ABA0-A3F55397172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4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6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3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66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99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5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58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E4C4-F859-4F6F-800F-5569355C850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4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7D5F4D-3CDB-4A2C-B4A1-F003808E7C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410E0-179F-4DE6-A877-1CB01F9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306" y="2701138"/>
            <a:ext cx="6617494" cy="2392355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9F7C-166D-4DD6-ADCA-543774FF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306" y="5180814"/>
            <a:ext cx="6617494" cy="1084262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9F4E53-1FA4-40DD-9518-3D0176F444FA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1E3BCE-3333-4E85-AE46-77754F187D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6" y="557784"/>
            <a:ext cx="3835006" cy="14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A76C-9657-4702-9DB6-B97D98A6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4B655-1677-46C2-83A7-765E13DAA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5027B-6E84-4559-A14A-15E9D9F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063DE-AAE5-4EBB-BCD8-803D9824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70740-7861-4228-A246-EB4243F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BA13-E0ED-4A1A-A6CB-B7B71E88B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7A381-11E6-4FA7-A707-7BC626C01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0633-7A5D-43B0-924D-BFAD8F3E0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CE97-CE09-4366-908F-17BB5B06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ABB6-096C-482B-9991-4D492C21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4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E687-7E56-4021-A3F3-58481212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835CD-C3C1-4D99-A84E-13D099A13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B9E7B1-6554-4918-A30C-D5DA177127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6EFC-EC84-4FE0-9434-8E19F8CF6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AF891-08CF-489A-BC82-845494126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4AC9EB-56DF-472F-83D0-A4DC38E4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7BC7EC-D2F2-47FF-88B3-F7C3FBC8E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4BBF-D784-4FFF-9C06-4F26A0916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6282" y="3053359"/>
            <a:ext cx="7468546" cy="2001019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GB"/>
              <a:t>Enter section 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BD9FB-73F8-48D6-96FE-FD7EF2D9E8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85F4-29D6-4698-A898-5A18B59831B4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547D0C-3854-4116-852D-CBAB8280E6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6" y="557784"/>
            <a:ext cx="3835006" cy="14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1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EB45-DFB1-40BE-81B6-C99B0AE8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BA1FB-2061-4F95-8319-3752D4F15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A3E30-BE65-4B83-959B-848192F8B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D9FB8-8322-4E87-B6C5-3352F2FA7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B27A-597E-4625-B6B7-C74E2168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5E970-9B81-4C05-8D34-550A09B5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C79179-7F71-4B9F-B1C6-9C9A0D04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3379E-0937-40C7-BAFC-D30F582B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0624-1A37-4CED-937D-42EA7EF2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29010-E15F-4773-9B0E-3F6FFA79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4D111-5009-4E58-85E5-630D359BA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7DC12-4FAA-49DF-949D-D55333E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CDDF8-EC0E-4BF4-B533-45075374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DDF73-9848-4F22-9008-7A1793E3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7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6CA3-4EE0-4E7C-B873-0C54A406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E7445-D808-4594-90E1-D01EF7E1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29D90-202C-4527-889E-1B60E5E08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3010-ACBD-4567-AD19-A94CB72C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CB4E-3EDE-43DD-9A51-3122D775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D1E4C-0DCD-4169-A456-B990543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7490B-BD64-43EE-AEE3-96B7157A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43B71-A1BA-4387-86D0-A04C76B5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221E-D195-475A-BE03-EACDBA847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C1C4-3FA9-4318-9B2A-FD68D3CBE7EA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2B39-C51D-4112-BE88-85E547EE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957C-66BC-4B0A-9428-224B148BC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5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1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D56D-F8B6-4156-BC76-1A758C771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Working Patterns Implementation Toolkit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4E075-71AD-4177-BC4A-2F0E276EF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312387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on Day Crewing Patterns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2AA072-30A1-4E9F-96B0-30C51168C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37268"/>
              </p:ext>
            </p:extLst>
          </p:nvPr>
        </p:nvGraphicFramePr>
        <p:xfrm>
          <a:off x="1061883" y="1548211"/>
          <a:ext cx="9586451" cy="2227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4804">
                  <a:extLst>
                    <a:ext uri="{9D8B030D-6E8A-4147-A177-3AD203B41FA5}">
                      <a16:colId xmlns:a16="http://schemas.microsoft.com/office/drawing/2014/main" val="2816795998"/>
                    </a:ext>
                  </a:extLst>
                </a:gridCol>
                <a:gridCol w="4301647">
                  <a:extLst>
                    <a:ext uri="{9D8B030D-6E8A-4147-A177-3AD203B41FA5}">
                      <a16:colId xmlns:a16="http://schemas.microsoft.com/office/drawing/2014/main" val="38941337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Day Patterns per service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Sub total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3836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 / tbc</a:t>
                      </a:r>
                    </a:p>
                  </a:txBody>
                  <a:tcPr marL="5443" marR="5443" marT="544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64752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77246658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93586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5972334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Grand total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702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7DE3CC-9F33-45BF-9F04-A1C311A9867C}"/>
              </a:ext>
            </a:extLst>
          </p:cNvPr>
          <p:cNvSpPr txBox="1"/>
          <p:nvPr/>
        </p:nvSpPr>
        <p:spPr>
          <a:xfrm>
            <a:off x="913010" y="4166354"/>
            <a:ext cx="10365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/>
              <a:t>31 of the services have one or more stations on a day crewing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/>
              <a:t>10 Services have more that one day crewing patterns across the establishments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/>
              <a:t>1 service has 3 different patterns</a:t>
            </a:r>
          </a:p>
        </p:txBody>
      </p:sp>
    </p:spTree>
    <p:extLst>
      <p:ext uri="{BB962C8B-B14F-4D97-AF65-F5344CB8AC3E}">
        <p14:creationId xmlns:p14="http://schemas.microsoft.com/office/powerpoint/2010/main" val="389018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on Day Crewing Patterns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2AA072-30A1-4E9F-96B0-30C51168C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29411"/>
              </p:ext>
            </p:extLst>
          </p:nvPr>
        </p:nvGraphicFramePr>
        <p:xfrm>
          <a:off x="1404583" y="1296445"/>
          <a:ext cx="9468000" cy="3736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7406">
                  <a:extLst>
                    <a:ext uri="{9D8B030D-6E8A-4147-A177-3AD203B41FA5}">
                      <a16:colId xmlns:a16="http://schemas.microsoft.com/office/drawing/2014/main" val="2816795998"/>
                    </a:ext>
                  </a:extLst>
                </a:gridCol>
                <a:gridCol w="1760594">
                  <a:extLst>
                    <a:ext uri="{9D8B030D-6E8A-4147-A177-3AD203B41FA5}">
                      <a16:colId xmlns:a16="http://schemas.microsoft.com/office/drawing/2014/main" val="38941337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Day Patterns per service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 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3836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and OC evenings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647521"/>
                  </a:ext>
                </a:extLst>
              </a:tr>
              <a:tr h="173792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including weekends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77246658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4 on 4 off 2 watch system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93586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weekday plus / self rostered patterns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8462418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2 on, 2 off, 3 on, 2 off, 3 on two week rota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126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9 day fortnight (4d on 3 off, 5 on 2 off etc)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2063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24 hour rotations (PH and standby)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5767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3 on 3 off 2 watches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596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day crewing 4 days then 5th day every 4 weeks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5375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7 day fortnight</a:t>
                      </a: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15" marR="5715" marT="5715" marB="0" anchor="b"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960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7DE3CC-9F33-45BF-9F04-A1C311A9867C}"/>
              </a:ext>
            </a:extLst>
          </p:cNvPr>
          <p:cNvSpPr txBox="1"/>
          <p:nvPr/>
        </p:nvSpPr>
        <p:spPr>
          <a:xfrm>
            <a:off x="381183" y="5505206"/>
            <a:ext cx="10929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Some services use several of these patterns refined for specific stations depending on local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Some services have wholetime staff working weekends at some stations but weekly crewing at others</a:t>
            </a:r>
          </a:p>
        </p:txBody>
      </p:sp>
    </p:spTree>
    <p:extLst>
      <p:ext uri="{BB962C8B-B14F-4D97-AF65-F5344CB8AC3E}">
        <p14:creationId xmlns:p14="http://schemas.microsoft.com/office/powerpoint/2010/main" val="206362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on Day Crewing Patterns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E9D64-205B-44EE-908E-E475C668DB23}"/>
              </a:ext>
            </a:extLst>
          </p:cNvPr>
          <p:cNvSpPr txBox="1"/>
          <p:nvPr/>
        </p:nvSpPr>
        <p:spPr>
          <a:xfrm>
            <a:off x="878174" y="5610805"/>
            <a:ext cx="9268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These working patterns include some services including a period of positive hours or flex-time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Some services have a range of patterns depending on local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Some services include different hours on different days of the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Services with multiple patterns grouped together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DA9EF2-2C4E-4622-BB35-4DBFE49C3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26278"/>
              </p:ext>
            </p:extLst>
          </p:nvPr>
        </p:nvGraphicFramePr>
        <p:xfrm>
          <a:off x="1810098" y="1230779"/>
          <a:ext cx="7213542" cy="430653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112775">
                  <a:extLst>
                    <a:ext uri="{9D8B030D-6E8A-4147-A177-3AD203B41FA5}">
                      <a16:colId xmlns:a16="http://schemas.microsoft.com/office/drawing/2014/main" val="2159531869"/>
                    </a:ext>
                  </a:extLst>
                </a:gridCol>
                <a:gridCol w="2100767">
                  <a:extLst>
                    <a:ext uri="{9D8B030D-6E8A-4147-A177-3AD203B41FA5}">
                      <a16:colId xmlns:a16="http://schemas.microsoft.com/office/drawing/2014/main" val="4122581145"/>
                    </a:ext>
                  </a:extLst>
                </a:gridCol>
              </a:tblGrid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Core Hours (</a:t>
                      </a:r>
                      <a:r>
                        <a:rPr lang="en-GB" sz="1200" b="1" u="none" strike="noStrike" err="1">
                          <a:solidFill>
                            <a:srgbClr val="000000"/>
                          </a:solidFill>
                          <a:effectLst/>
                        </a:rPr>
                        <a:t>inc</a:t>
                      </a:r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 PH and FH)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Sub total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0618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08:00-20:00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96574373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08:00-17:00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2514900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07:00-19:00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79996459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08:00-18:00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4178150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08:00-19:00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44119827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07:00-19:00(3/3) / 09:00-21:00w,10:00-17:00we(4/4)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28004922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07:30-19:30 / 07:00-19:00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3036205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07:00-19:00 / 08:00-18:30 t-f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19505969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07:00-18:00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600137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08:00-18:30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58382728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07:30-18:30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417475526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08:00-18:00 / 08:00-20:00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7973976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07:00-19:00 / 08:00-20:00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27826706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06:00-18:00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92196877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08:30-18:00 / 07:30-18:00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22229169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09:00-17:00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7347999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08:30-20:30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8415891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08:30-18:30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983436372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08:00-17:20 / 07:00-19:00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445131075"/>
                  </a:ext>
                </a:extLst>
              </a:tr>
              <a:tr h="205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Grand Total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03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4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95ECF4-C46D-4CF0-9BCF-2255DE79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Patterns Case Studies</a:t>
            </a:r>
          </a:p>
        </p:txBody>
      </p:sp>
    </p:spTree>
    <p:extLst>
      <p:ext uri="{BB962C8B-B14F-4D97-AF65-F5344CB8AC3E}">
        <p14:creationId xmlns:p14="http://schemas.microsoft.com/office/powerpoint/2010/main" val="196701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E8FA-D340-6342-AECC-23E0E980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Innovative Working Patterns – 9 Case Studies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E67F937-EE25-44CA-83CB-78BB52220AD3}"/>
              </a:ext>
            </a:extLst>
          </p:cNvPr>
          <p:cNvGraphicFramePr>
            <a:graphicFrameLocks noGrp="1"/>
          </p:cNvGraphicFramePr>
          <p:nvPr/>
        </p:nvGraphicFramePr>
        <p:xfrm>
          <a:off x="236806" y="1303476"/>
          <a:ext cx="11718387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179">
                  <a:extLst>
                    <a:ext uri="{9D8B030D-6E8A-4147-A177-3AD203B41FA5}">
                      <a16:colId xmlns:a16="http://schemas.microsoft.com/office/drawing/2014/main" val="1259118734"/>
                    </a:ext>
                  </a:extLst>
                </a:gridCol>
                <a:gridCol w="5697415">
                  <a:extLst>
                    <a:ext uri="{9D8B030D-6E8A-4147-A177-3AD203B41FA5}">
                      <a16:colId xmlns:a16="http://schemas.microsoft.com/office/drawing/2014/main" val="3626722546"/>
                    </a:ext>
                  </a:extLst>
                </a:gridCol>
                <a:gridCol w="2658793">
                  <a:extLst>
                    <a:ext uri="{9D8B030D-6E8A-4147-A177-3AD203B41FA5}">
                      <a16:colId xmlns:a16="http://schemas.microsoft.com/office/drawing/2014/main" val="287698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Example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9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/>
                        <a:t>Ridership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Impact on adjusting establishment levels on  staffing and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Kent, Cumbria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987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2. Remote Resource and Virtual Crews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Watches deployed from HQ or a virtual station to meet gaps across establishments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West </a:t>
                      </a:r>
                      <a:r>
                        <a:rPr lang="en-GB" err="1"/>
                        <a:t>Yorks</a:t>
                      </a:r>
                      <a:r>
                        <a:rPr lang="en-GB"/>
                        <a:t>, South </a:t>
                      </a:r>
                      <a:r>
                        <a:rPr lang="en-GB" err="1"/>
                        <a:t>Yorks</a:t>
                      </a:r>
                      <a:r>
                        <a:rPr lang="en-GB"/>
                        <a:t>, West Sussex, Oxford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7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3. Optimum on-call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Moving from traditional 120 to be more demand 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Humberside, H&amp;W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2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4. Dual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Crews or managers who straddle more that one station depending on time of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Cumbria, Essex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8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5. Pay for 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Alternative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Devon and Somerset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41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6. Day Crewing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Explanation of pros and cons of this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884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7. Variations on 2-2-4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Alternatives and changes such as increased rota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Scotland, West Sussex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88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8. Delayed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Second pumps not rolling as first response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Merseyside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46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9. Flexible Mobilising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Various smaller innovations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/>
                        <a:t>Surrey, Gloucestershire, Lincs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1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43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95ECF4-C46D-4CF0-9BCF-2255DE79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</p:spTree>
    <p:extLst>
      <p:ext uri="{BB962C8B-B14F-4D97-AF65-F5344CB8AC3E}">
        <p14:creationId xmlns:p14="http://schemas.microsoft.com/office/powerpoint/2010/main" val="410999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C5426-4DEC-4D55-A86E-4390E80D2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Developed to accompany case studies</a:t>
            </a:r>
          </a:p>
          <a:p>
            <a:r>
              <a:rPr lang="en-GB"/>
              <a:t>Designed in consultation:</a:t>
            </a:r>
          </a:p>
          <a:p>
            <a:pPr lvl="1"/>
            <a:r>
              <a:rPr lang="en-GB"/>
              <a:t>Working Patterns Project Board</a:t>
            </a:r>
          </a:p>
          <a:p>
            <a:pPr lvl="1"/>
            <a:r>
              <a:rPr lang="en-GB"/>
              <a:t>On-Call Practitioners Group</a:t>
            </a:r>
          </a:p>
          <a:p>
            <a:pPr lvl="1"/>
            <a:r>
              <a:rPr lang="en-GB"/>
              <a:t>Service Single Points of Contact (Working Patterns SPOCS)</a:t>
            </a:r>
          </a:p>
          <a:p>
            <a:pPr lvl="1"/>
            <a:r>
              <a:rPr lang="en-GB"/>
              <a:t>NFCC People Engagement Forum</a:t>
            </a:r>
          </a:p>
          <a:p>
            <a:pPr lvl="1"/>
            <a:r>
              <a:rPr lang="en-GB"/>
              <a:t>Individual Services testing with project teams and staff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866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C5426-4DEC-4D55-A86E-4390E80D2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Used to measure existing working patterns or a new pattern to provide measurable and transparent comparative indicators</a:t>
            </a:r>
          </a:p>
          <a:p>
            <a:r>
              <a:rPr lang="en-GB"/>
              <a:t>The toolkit could: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Support a service to measure completely new ideas for a working pattern against an existing set of criteria, developed by the NFCC Working Patterns Project 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Support services to measure existing working patterns in operation in one or more service and see how these patterns may relate to their staff, communities and organisation.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7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C5426-4DEC-4D55-A86E-4390E80D2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The tool has six pillars to compare one working pattern with another: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Competency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Efficiency and Effectiveness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Equality, Diversity and Inclusion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Well-being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/>
              <a:t>Community Impact</a:t>
            </a:r>
          </a:p>
          <a:p>
            <a:r>
              <a:rPr lang="en-GB"/>
              <a:t>There is a scoring mechanism to provide a means to weigh the comparative scores of each pillar against the others.</a:t>
            </a:r>
          </a:p>
          <a:p>
            <a:r>
              <a:rPr lang="en-GB"/>
              <a:t>There are 16 measurable criteria cross referenced to relevant pillars</a:t>
            </a:r>
          </a:p>
          <a:p>
            <a:pPr marL="914400" lvl="1" indent="-457200">
              <a:buFont typeface="+mj-lt"/>
              <a:buAutoNum type="arabicPeriod"/>
            </a:pP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C5426-4DEC-4D55-A86E-4390E80D2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183"/>
            <a:ext cx="10515600" cy="89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Measurable criteria:</a:t>
            </a:r>
          </a:p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BB17FC-A671-4004-93B9-46B494C9553C}"/>
              </a:ext>
            </a:extLst>
          </p:cNvPr>
          <p:cNvSpPr txBox="1"/>
          <p:nvPr/>
        </p:nvSpPr>
        <p:spPr>
          <a:xfrm>
            <a:off x="838200" y="1647977"/>
            <a:ext cx="107761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/>
              <a:t>Availability of the appliance can be maintained within IRMP requirements and community need 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Combined training between duty systems, locations, drill nights is accommodated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Control of the working pattern over and above legal requirement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Data drives staffing requirements to adjust crew availability based on skills and community risk profiles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Facilitates positive working environment through movement of staff between watches and duty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Individual staff are not pressurised to maintain availability levels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Scheduling accounts for commuting challenges when staff are rostered to different locations per shift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Staff have control of their hours and availability to fit around personal commitments and work life balance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Staff have time to pursue CPD and training opportunities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Staff in multiple roles have adequate rest  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 prevent and protect needs of the community are met by maintaining adequate staffing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 working pattern accommodates and engages with a safety first culture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 working pattern is resilient to changing political and staffing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There are adequate rest periods for staff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There are opportunities to support work outside of the role map 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There is opportunity for ongoing engagement with local communities</a:t>
            </a:r>
          </a:p>
        </p:txBody>
      </p:sp>
    </p:spTree>
    <p:extLst>
      <p:ext uri="{BB962C8B-B14F-4D97-AF65-F5344CB8AC3E}">
        <p14:creationId xmlns:p14="http://schemas.microsoft.com/office/powerpoint/2010/main" val="365835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Patterns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8B57E-0910-4177-97F5-580DCEF8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GB"/>
              <a:t>Based on a project involving all UKFRS to research and record working patterns</a:t>
            </a:r>
          </a:p>
          <a:p>
            <a:pPr fontAlgn="ctr"/>
            <a:r>
              <a:rPr lang="en-GB"/>
              <a:t>Resulted in the delivery of working pattern case studies, details about provision across all services and international comparators</a:t>
            </a:r>
          </a:p>
          <a:p>
            <a:pPr lvl="1" fontAlgn="ctr"/>
            <a:r>
              <a:rPr lang="en-GB"/>
              <a:t>50 Services have provided a SPOC (</a:t>
            </a:r>
            <a:r>
              <a:rPr lang="en-GB" err="1"/>
              <a:t>inc</a:t>
            </a:r>
            <a:r>
              <a:rPr lang="en-GB"/>
              <a:t> all British Isles)</a:t>
            </a:r>
          </a:p>
          <a:p>
            <a:pPr lvl="1" fontAlgn="ctr"/>
            <a:r>
              <a:rPr lang="en-GB"/>
              <a:t>44 provided policy documentation including duty systems and collective agreements</a:t>
            </a:r>
          </a:p>
          <a:p>
            <a:pPr lvl="1" fontAlgn="ctr"/>
            <a:r>
              <a:rPr lang="en-GB"/>
              <a:t>9 case studies have been written</a:t>
            </a:r>
          </a:p>
          <a:p>
            <a:pPr lvl="1" fontAlgn="ctr"/>
            <a:r>
              <a:rPr lang="en-GB"/>
              <a:t>1 Case Study Implementation Tool</a:t>
            </a:r>
          </a:p>
          <a:p>
            <a:pPr marL="457200" lvl="1" indent="0" fontAlgn="ctr">
              <a:buNone/>
            </a:pPr>
            <a:endParaRPr lang="en-GB"/>
          </a:p>
          <a:p>
            <a:pPr lvl="1" fontAlgn="ctr"/>
            <a:endParaRPr lang="en-GB"/>
          </a:p>
          <a:p>
            <a:pPr font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7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</a:t>
            </a:r>
            <a:r>
              <a:rPr lang="en-GB" err="1"/>
              <a:t>PatternImplementation</a:t>
            </a:r>
            <a:r>
              <a:rPr lang="en-GB"/>
              <a:t>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D47B46-D589-43AD-BC61-1FE0E43E215D}"/>
              </a:ext>
            </a:extLst>
          </p:cNvPr>
          <p:cNvSpPr txBox="1"/>
          <p:nvPr/>
        </p:nvSpPr>
        <p:spPr>
          <a:xfrm>
            <a:off x="875071" y="1386349"/>
            <a:ext cx="222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Using the tool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29E165-5F48-46D5-8FB4-A0AB3E3CBCBE}"/>
              </a:ext>
            </a:extLst>
          </p:cNvPr>
          <p:cNvSpPr/>
          <p:nvPr/>
        </p:nvSpPr>
        <p:spPr>
          <a:xfrm>
            <a:off x="94862" y="2138632"/>
            <a:ext cx="8012626" cy="3480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6E381-5F40-4E70-A782-19D996389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56" y="2044927"/>
            <a:ext cx="5124274" cy="2958928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DE339E-77DD-4E03-A892-684EBC871388}"/>
              </a:ext>
            </a:extLst>
          </p:cNvPr>
          <p:cNvSpPr/>
          <p:nvPr/>
        </p:nvSpPr>
        <p:spPr>
          <a:xfrm>
            <a:off x="7206971" y="2340341"/>
            <a:ext cx="3018504" cy="1376516"/>
          </a:xfrm>
          <a:prstGeom prst="wedgeRoundRectCallout">
            <a:avLst>
              <a:gd name="adj1" fmla="val -100594"/>
              <a:gd name="adj2" fmla="val -7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1. Put the name of the working pattern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FEF92-BC3D-4597-B1B4-1A26EB70D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05" y="2044927"/>
            <a:ext cx="11111345" cy="3246408"/>
          </a:xfrm>
          <a:prstGeom prst="rect">
            <a:avLst/>
          </a:prstGeom>
        </p:spPr>
      </p:pic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469D4566-9205-4B4B-A5F6-DD18C8DBBB83}"/>
              </a:ext>
            </a:extLst>
          </p:cNvPr>
          <p:cNvSpPr/>
          <p:nvPr/>
        </p:nvSpPr>
        <p:spPr>
          <a:xfrm>
            <a:off x="2089687" y="5076998"/>
            <a:ext cx="8012625" cy="1654124"/>
          </a:xfrm>
          <a:prstGeom prst="wedgeRoundRectCallout">
            <a:avLst>
              <a:gd name="adj1" fmla="val 18640"/>
              <a:gd name="adj2" fmla="val -843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2. Discuss each pillar in turn and consider whether the working pattern under discussion achieves the criteria Y or N, specifically for that pillar.</a:t>
            </a:r>
          </a:p>
          <a:p>
            <a:pPr algn="ctr"/>
            <a:endParaRPr lang="en-GB"/>
          </a:p>
          <a:p>
            <a:pPr algn="ctr"/>
            <a:r>
              <a:rPr lang="en-GB"/>
              <a:t>In this example, does the working pattern meet a Competency requirement to support combined training between duty systems, locations and drill nights?</a:t>
            </a:r>
          </a:p>
        </p:txBody>
      </p:sp>
    </p:spTree>
    <p:extLst>
      <p:ext uri="{BB962C8B-B14F-4D97-AF65-F5344CB8AC3E}">
        <p14:creationId xmlns:p14="http://schemas.microsoft.com/office/powerpoint/2010/main" val="18146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3FC252-7EAE-45D6-9B5E-11C648EA7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152" y="1256091"/>
            <a:ext cx="6078777" cy="3722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D47B46-D589-43AD-BC61-1FE0E43E215D}"/>
              </a:ext>
            </a:extLst>
          </p:cNvPr>
          <p:cNvSpPr txBox="1"/>
          <p:nvPr/>
        </p:nvSpPr>
        <p:spPr>
          <a:xfrm>
            <a:off x="875071" y="1386349"/>
            <a:ext cx="222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Using the tool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DE339E-77DD-4E03-A892-684EBC871388}"/>
              </a:ext>
            </a:extLst>
          </p:cNvPr>
          <p:cNvSpPr/>
          <p:nvPr/>
        </p:nvSpPr>
        <p:spPr>
          <a:xfrm>
            <a:off x="1972645" y="2428884"/>
            <a:ext cx="3018504" cy="1376516"/>
          </a:xfrm>
          <a:prstGeom prst="wedgeRoundRectCallout">
            <a:avLst>
              <a:gd name="adj1" fmla="val 204902"/>
              <a:gd name="adj2" fmla="val -739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3. Each Y adds 1 to the score, each N subtracts 1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469D4566-9205-4B4B-A5F6-DD18C8DBBB83}"/>
              </a:ext>
            </a:extLst>
          </p:cNvPr>
          <p:cNvSpPr/>
          <p:nvPr/>
        </p:nvSpPr>
        <p:spPr>
          <a:xfrm>
            <a:off x="5349766" y="5076998"/>
            <a:ext cx="4752546" cy="1313292"/>
          </a:xfrm>
          <a:prstGeom prst="wedgeRoundRectCallout">
            <a:avLst>
              <a:gd name="adj1" fmla="val 8751"/>
              <a:gd name="adj2" fmla="val -1316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4. You may want to write notes to accompany your analysis</a:t>
            </a:r>
          </a:p>
        </p:txBody>
      </p:sp>
    </p:spTree>
    <p:extLst>
      <p:ext uri="{BB962C8B-B14F-4D97-AF65-F5344CB8AC3E}">
        <p14:creationId xmlns:p14="http://schemas.microsoft.com/office/powerpoint/2010/main" val="122345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BEFD3-8199-4E78-B62B-738D3646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 Implementation Tool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D47B46-D589-43AD-BC61-1FE0E43E215D}"/>
              </a:ext>
            </a:extLst>
          </p:cNvPr>
          <p:cNvSpPr txBox="1"/>
          <p:nvPr/>
        </p:nvSpPr>
        <p:spPr>
          <a:xfrm>
            <a:off x="875071" y="1386349"/>
            <a:ext cx="222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Using the tool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F645C-6147-44C4-B801-00A918D84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669" y="1345724"/>
            <a:ext cx="5494045" cy="4989056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DE339E-77DD-4E03-A892-684EBC871388}"/>
              </a:ext>
            </a:extLst>
          </p:cNvPr>
          <p:cNvSpPr/>
          <p:nvPr/>
        </p:nvSpPr>
        <p:spPr>
          <a:xfrm>
            <a:off x="139348" y="3893574"/>
            <a:ext cx="2677424" cy="2737216"/>
          </a:xfrm>
          <a:prstGeom prst="wedgeRoundRectCallout">
            <a:avLst>
              <a:gd name="adj1" fmla="val 124194"/>
              <a:gd name="adj2" fmla="val -398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5. When the analysis is complete you will have an evaluation score to use for comparisons between working patterns and pillars providing quantitative and qualitative measures</a:t>
            </a:r>
          </a:p>
        </p:txBody>
      </p:sp>
    </p:spTree>
    <p:extLst>
      <p:ext uri="{BB962C8B-B14F-4D97-AF65-F5344CB8AC3E}">
        <p14:creationId xmlns:p14="http://schemas.microsoft.com/office/powerpoint/2010/main" val="12133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D56D-F8B6-4156-BC76-1A758C771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/>
            </a:br>
            <a:r>
              <a:rPr lang="en-GB"/>
              <a:t>Working Patterns</a:t>
            </a:r>
          </a:p>
        </p:txBody>
      </p:sp>
    </p:spTree>
    <p:extLst>
      <p:ext uri="{BB962C8B-B14F-4D97-AF65-F5344CB8AC3E}">
        <p14:creationId xmlns:p14="http://schemas.microsoft.com/office/powerpoint/2010/main" val="142744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95ECF4-C46D-4CF0-9BCF-2255DE79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Patterns in Figures</a:t>
            </a:r>
          </a:p>
        </p:txBody>
      </p:sp>
    </p:spTree>
    <p:extLst>
      <p:ext uri="{BB962C8B-B14F-4D97-AF65-F5344CB8AC3E}">
        <p14:creationId xmlns:p14="http://schemas.microsoft.com/office/powerpoint/2010/main" val="220686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Firefighter totals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FE98F9-5A52-47E0-B47E-201DB2192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8608"/>
              </p:ext>
            </p:extLst>
          </p:nvPr>
        </p:nvGraphicFramePr>
        <p:xfrm>
          <a:off x="687257" y="1438579"/>
          <a:ext cx="9920781" cy="2694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986">
                  <a:extLst>
                    <a:ext uri="{9D8B030D-6E8A-4147-A177-3AD203B41FA5}">
                      <a16:colId xmlns:a16="http://schemas.microsoft.com/office/drawing/2014/main" val="2992591667"/>
                    </a:ext>
                  </a:extLst>
                </a:gridCol>
                <a:gridCol w="1439691">
                  <a:extLst>
                    <a:ext uri="{9D8B030D-6E8A-4147-A177-3AD203B41FA5}">
                      <a16:colId xmlns:a16="http://schemas.microsoft.com/office/drawing/2014/main" val="2332587343"/>
                    </a:ext>
                  </a:extLst>
                </a:gridCol>
                <a:gridCol w="1492044">
                  <a:extLst>
                    <a:ext uri="{9D8B030D-6E8A-4147-A177-3AD203B41FA5}">
                      <a16:colId xmlns:a16="http://schemas.microsoft.com/office/drawing/2014/main" val="587267941"/>
                    </a:ext>
                  </a:extLst>
                </a:gridCol>
                <a:gridCol w="1492044">
                  <a:extLst>
                    <a:ext uri="{9D8B030D-6E8A-4147-A177-3AD203B41FA5}">
                      <a16:colId xmlns:a16="http://schemas.microsoft.com/office/drawing/2014/main" val="2636032631"/>
                    </a:ext>
                  </a:extLst>
                </a:gridCol>
                <a:gridCol w="1492044">
                  <a:extLst>
                    <a:ext uri="{9D8B030D-6E8A-4147-A177-3AD203B41FA5}">
                      <a16:colId xmlns:a16="http://schemas.microsoft.com/office/drawing/2014/main" val="2231372206"/>
                    </a:ext>
                  </a:extLst>
                </a:gridCol>
                <a:gridCol w="1334986">
                  <a:extLst>
                    <a:ext uri="{9D8B030D-6E8A-4147-A177-3AD203B41FA5}">
                      <a16:colId xmlns:a16="http://schemas.microsoft.com/office/drawing/2014/main" val="3026497890"/>
                    </a:ext>
                  </a:extLst>
                </a:gridCol>
                <a:gridCol w="1334986">
                  <a:extLst>
                    <a:ext uri="{9D8B030D-6E8A-4147-A177-3AD203B41FA5}">
                      <a16:colId xmlns:a16="http://schemas.microsoft.com/office/drawing/2014/main" val="183928784"/>
                    </a:ext>
                  </a:extLst>
                </a:gridCol>
              </a:tblGrid>
              <a:tr h="449059"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WT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OC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Totals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WT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OC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55396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England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22,793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12,498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35,291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2517104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2019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Scotland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3,636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2,937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6,573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45%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084227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2019/20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Wales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1,453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1,753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3206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45%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478683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NI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    822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    907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  1,729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48%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52%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06150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UK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28,704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18,095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       46,799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61%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39%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168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F6A0AA-BE81-4F23-A4C7-CD3A514FB913}"/>
              </a:ext>
            </a:extLst>
          </p:cNvPr>
          <p:cNvSpPr txBox="1"/>
          <p:nvPr/>
        </p:nvSpPr>
        <p:spPr>
          <a:xfrm>
            <a:off x="687257" y="4414226"/>
            <a:ext cx="75457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/>
              <a:t>Figures from Devolved Administrations and Home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/>
              <a:t>Headcount figures, not FTE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/>
              <a:t>Requested wholetime/on-call from SPOCs </a:t>
            </a:r>
          </a:p>
        </p:txBody>
      </p:sp>
    </p:spTree>
    <p:extLst>
      <p:ext uri="{BB962C8B-B14F-4D97-AF65-F5344CB8AC3E}">
        <p14:creationId xmlns:p14="http://schemas.microsoft.com/office/powerpoint/2010/main" val="383597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Station totals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FE98F9-5A52-47E0-B47E-201DB2192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18991"/>
              </p:ext>
            </p:extLst>
          </p:nvPr>
        </p:nvGraphicFramePr>
        <p:xfrm>
          <a:off x="687257" y="1438579"/>
          <a:ext cx="9920780" cy="2694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650">
                  <a:extLst>
                    <a:ext uri="{9D8B030D-6E8A-4147-A177-3AD203B41FA5}">
                      <a16:colId xmlns:a16="http://schemas.microsoft.com/office/drawing/2014/main" val="2992591667"/>
                    </a:ext>
                  </a:extLst>
                </a:gridCol>
                <a:gridCol w="1268937">
                  <a:extLst>
                    <a:ext uri="{9D8B030D-6E8A-4147-A177-3AD203B41FA5}">
                      <a16:colId xmlns:a16="http://schemas.microsoft.com/office/drawing/2014/main" val="2332587343"/>
                    </a:ext>
                  </a:extLst>
                </a:gridCol>
                <a:gridCol w="1315081">
                  <a:extLst>
                    <a:ext uri="{9D8B030D-6E8A-4147-A177-3AD203B41FA5}">
                      <a16:colId xmlns:a16="http://schemas.microsoft.com/office/drawing/2014/main" val="587267941"/>
                    </a:ext>
                  </a:extLst>
                </a:gridCol>
                <a:gridCol w="1315081">
                  <a:extLst>
                    <a:ext uri="{9D8B030D-6E8A-4147-A177-3AD203B41FA5}">
                      <a16:colId xmlns:a16="http://schemas.microsoft.com/office/drawing/2014/main" val="2636032631"/>
                    </a:ext>
                  </a:extLst>
                </a:gridCol>
                <a:gridCol w="1315081">
                  <a:extLst>
                    <a:ext uri="{9D8B030D-6E8A-4147-A177-3AD203B41FA5}">
                      <a16:colId xmlns:a16="http://schemas.microsoft.com/office/drawing/2014/main" val="2231372206"/>
                    </a:ext>
                  </a:extLst>
                </a:gridCol>
                <a:gridCol w="1176650">
                  <a:extLst>
                    <a:ext uri="{9D8B030D-6E8A-4147-A177-3AD203B41FA5}">
                      <a16:colId xmlns:a16="http://schemas.microsoft.com/office/drawing/2014/main" val="3026497890"/>
                    </a:ext>
                  </a:extLst>
                </a:gridCol>
                <a:gridCol w="1176650">
                  <a:extLst>
                    <a:ext uri="{9D8B030D-6E8A-4147-A177-3AD203B41FA5}">
                      <a16:colId xmlns:a16="http://schemas.microsoft.com/office/drawing/2014/main" val="183928784"/>
                    </a:ext>
                  </a:extLst>
                </a:gridCol>
                <a:gridCol w="1176650">
                  <a:extLst>
                    <a:ext uri="{9D8B030D-6E8A-4147-A177-3AD203B41FA5}">
                      <a16:colId xmlns:a16="http://schemas.microsoft.com/office/drawing/2014/main" val="1663912127"/>
                    </a:ext>
                  </a:extLst>
                </a:gridCol>
              </a:tblGrid>
              <a:tr h="449059"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WT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OC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Mixed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WT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OC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Mixed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55396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England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2517104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2019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Scotland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084227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2018/19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Wales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478683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NI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06150"/>
                  </a:ext>
                </a:extLst>
              </a:tr>
              <a:tr h="449059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UK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168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F6A0AA-BE81-4F23-A4C7-CD3A514FB913}"/>
              </a:ext>
            </a:extLst>
          </p:cNvPr>
          <p:cNvSpPr txBox="1"/>
          <p:nvPr/>
        </p:nvSpPr>
        <p:spPr>
          <a:xfrm>
            <a:off x="644577" y="5009902"/>
            <a:ext cx="7545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/>
              <a:t>Figures from Devolved Administrations and Home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/>
              <a:t>Mixed stations are combined WT/OC or DC/OC </a:t>
            </a:r>
          </a:p>
        </p:txBody>
      </p:sp>
    </p:spTree>
    <p:extLst>
      <p:ext uri="{BB962C8B-B14F-4D97-AF65-F5344CB8AC3E}">
        <p14:creationId xmlns:p14="http://schemas.microsoft.com/office/powerpoint/2010/main" val="327556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Patterns data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591B45-41B2-4634-A3D8-126816A50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60565"/>
              </p:ext>
            </p:extLst>
          </p:nvPr>
        </p:nvGraphicFramePr>
        <p:xfrm>
          <a:off x="704761" y="1354397"/>
          <a:ext cx="93074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171">
                  <a:extLst>
                    <a:ext uri="{9D8B030D-6E8A-4147-A177-3AD203B41FA5}">
                      <a16:colId xmlns:a16="http://schemas.microsoft.com/office/drawing/2014/main" val="1124229788"/>
                    </a:ext>
                  </a:extLst>
                </a:gridCol>
                <a:gridCol w="1230297">
                  <a:extLst>
                    <a:ext uri="{9D8B030D-6E8A-4147-A177-3AD203B41FA5}">
                      <a16:colId xmlns:a16="http://schemas.microsoft.com/office/drawing/2014/main" val="286623984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contracts (wholetime / on-call staff)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solidFill>
                            <a:srgbClr val="000000"/>
                          </a:solidFill>
                          <a:effectLst/>
                        </a:rPr>
                        <a:t> 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982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sample workforce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372853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wholetime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60590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on-call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34205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FDD390-C19F-47A6-BDF9-6EF7848D5E53}"/>
              </a:ext>
            </a:extLst>
          </p:cNvPr>
          <p:cNvSpPr txBox="1"/>
          <p:nvPr/>
        </p:nvSpPr>
        <p:spPr>
          <a:xfrm>
            <a:off x="704761" y="2892620"/>
            <a:ext cx="9307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Met. services: LFB, GMFRS and WMFS removed from 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Based on responses from 44 Service SPOCs with 28 providing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Home Office and Devolved Administrations figures for underlying headcount figures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6D25B-2341-48D7-AED7-C6F5982DC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87691"/>
              </p:ext>
            </p:extLst>
          </p:nvPr>
        </p:nvGraphicFramePr>
        <p:xfrm>
          <a:off x="704761" y="3964853"/>
          <a:ext cx="93074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171">
                  <a:extLst>
                    <a:ext uri="{9D8B030D-6E8A-4147-A177-3AD203B41FA5}">
                      <a16:colId xmlns:a16="http://schemas.microsoft.com/office/drawing/2014/main" val="1124229788"/>
                    </a:ext>
                  </a:extLst>
                </a:gridCol>
                <a:gridCol w="1230297">
                  <a:extLst>
                    <a:ext uri="{9D8B030D-6E8A-4147-A177-3AD203B41FA5}">
                      <a16:colId xmlns:a16="http://schemas.microsoft.com/office/drawing/2014/main" val="286623984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contracts of 28 services providing data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solidFill>
                            <a:srgbClr val="000000"/>
                          </a:solidFill>
                          <a:effectLst/>
                        </a:rPr>
                        <a:t> 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982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sample workforce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372853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wholetime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60590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Dual contract staff as % of on-call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34205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807BB59-A0A0-4D1D-8416-B3E2E5A3CBE7}"/>
              </a:ext>
            </a:extLst>
          </p:cNvPr>
          <p:cNvSpPr txBox="1"/>
          <p:nvPr/>
        </p:nvSpPr>
        <p:spPr>
          <a:xfrm>
            <a:off x="704761" y="5503603"/>
            <a:ext cx="9307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Service policies indicate 36 services with dual contract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Second table breaks down dual contracting for the 28 services, which provided data </a:t>
            </a:r>
          </a:p>
        </p:txBody>
      </p:sp>
    </p:spTree>
    <p:extLst>
      <p:ext uri="{BB962C8B-B14F-4D97-AF65-F5344CB8AC3E}">
        <p14:creationId xmlns:p14="http://schemas.microsoft.com/office/powerpoint/2010/main" val="143978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Wholetime totals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591B45-41B2-4634-A3D8-126816A50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52365"/>
              </p:ext>
            </p:extLst>
          </p:nvPr>
        </p:nvGraphicFramePr>
        <p:xfrm>
          <a:off x="704761" y="1600200"/>
          <a:ext cx="9307468" cy="1828800"/>
        </p:xfrm>
        <a:graphic>
          <a:graphicData uri="http://schemas.openxmlformats.org/drawingml/2006/table">
            <a:tbl>
              <a:tblPr/>
              <a:tblGrid>
                <a:gridCol w="8077171">
                  <a:extLst>
                    <a:ext uri="{9D8B030D-6E8A-4147-A177-3AD203B41FA5}">
                      <a16:colId xmlns:a16="http://schemas.microsoft.com/office/drawing/2014/main" val="1124229788"/>
                    </a:ext>
                  </a:extLst>
                </a:gridCol>
                <a:gridCol w="1230297">
                  <a:extLst>
                    <a:ext uri="{9D8B030D-6E8A-4147-A177-3AD203B41FA5}">
                      <a16:colId xmlns:a16="http://schemas.microsoft.com/office/drawing/2014/main" val="286623984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Wholetime Working Patterns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982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Wholetime Sample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72853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Services with a Wholetime 2-2-4 pattern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590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Services with Wholetime/On-call staff(Dual Contracts)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42059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Services with joint crewing (WT/OC on one watch)*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15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FDD390-C19F-47A6-BDF9-6EF7848D5E53}"/>
              </a:ext>
            </a:extLst>
          </p:cNvPr>
          <p:cNvSpPr txBox="1"/>
          <p:nvPr/>
        </p:nvSpPr>
        <p:spPr>
          <a:xfrm>
            <a:off x="704761" y="3762308"/>
            <a:ext cx="9307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* For example, on-call staff providing overtime, resilience cover on wholetime watches to cover wholetime staff shortages</a:t>
            </a:r>
          </a:p>
        </p:txBody>
      </p:sp>
    </p:spTree>
    <p:extLst>
      <p:ext uri="{BB962C8B-B14F-4D97-AF65-F5344CB8AC3E}">
        <p14:creationId xmlns:p14="http://schemas.microsoft.com/office/powerpoint/2010/main" val="281882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on 2-2-4 Patterns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C33371-1C82-4DDA-82EA-8113251A3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65607"/>
              </p:ext>
            </p:extLst>
          </p:nvPr>
        </p:nvGraphicFramePr>
        <p:xfrm>
          <a:off x="1656735" y="1465007"/>
          <a:ext cx="8878529" cy="4723457"/>
        </p:xfrm>
        <a:graphic>
          <a:graphicData uri="http://schemas.openxmlformats.org/drawingml/2006/table">
            <a:tbl>
              <a:tblPr/>
              <a:tblGrid>
                <a:gridCol w="6775719">
                  <a:extLst>
                    <a:ext uri="{9D8B030D-6E8A-4147-A177-3AD203B41FA5}">
                      <a16:colId xmlns:a16="http://schemas.microsoft.com/office/drawing/2014/main" val="2442355119"/>
                    </a:ext>
                  </a:extLst>
                </a:gridCol>
                <a:gridCol w="2102810">
                  <a:extLst>
                    <a:ext uri="{9D8B030D-6E8A-4147-A177-3AD203B41FA5}">
                      <a16:colId xmlns:a16="http://schemas.microsoft.com/office/drawing/2014/main" val="4201604448"/>
                    </a:ext>
                  </a:extLst>
                </a:gridCol>
              </a:tblGrid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2-2-4 day hours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24256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09:00 -18:00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36435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07:00 -19:00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63908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08:00 -18:00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25241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08:00 -19:00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231069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08:00 -20:00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05634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07:00 -18:00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452501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07:30 -18:00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34972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07:30 -18:30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350437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07:30 -19:30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857670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08:00 -17:00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119783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08:00 -18:00 (m-f), 08:00-16:00 (w/e)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88758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08:15 -18:15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56049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08:30 -18:30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323292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08:30 -19:00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254914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08:30 -20:30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886518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09:00 -19:30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801428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09:30 -20:00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988935"/>
                  </a:ext>
                </a:extLst>
              </a:tr>
              <a:tr h="213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2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73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F56E-5EF1-441E-A636-CDCA8FB7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on 120 hour on-call contracts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0D28D2-7FDB-4346-9FA2-7B6B7ED6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05008"/>
              </p:ext>
            </p:extLst>
          </p:nvPr>
        </p:nvGraphicFramePr>
        <p:xfrm>
          <a:off x="1818991" y="1427097"/>
          <a:ext cx="8554017" cy="5073718"/>
        </p:xfrm>
        <a:graphic>
          <a:graphicData uri="http://schemas.openxmlformats.org/drawingml/2006/table">
            <a:tbl>
              <a:tblPr/>
              <a:tblGrid>
                <a:gridCol w="6967636">
                  <a:extLst>
                    <a:ext uri="{9D8B030D-6E8A-4147-A177-3AD203B41FA5}">
                      <a16:colId xmlns:a16="http://schemas.microsoft.com/office/drawing/2014/main" val="1621747000"/>
                    </a:ext>
                  </a:extLst>
                </a:gridCol>
                <a:gridCol w="1586381">
                  <a:extLst>
                    <a:ext uri="{9D8B030D-6E8A-4147-A177-3AD203B41FA5}">
                      <a16:colId xmlns:a16="http://schemas.microsoft.com/office/drawing/2014/main" val="1066754590"/>
                    </a:ext>
                  </a:extLst>
                </a:gridCol>
              </a:tblGrid>
              <a:tr h="2600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variations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0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&lt;120 or &gt;120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9506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120-90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65855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&lt;120-120-100-80-40-50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2064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100-85-70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97067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94.5-84-73.5-63-52.5-42-31.5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5362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110-100-90-80-70-60-50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52521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120-xx-36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3666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120-100-80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40082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120-108-96-90-84-72-60-48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996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120-70-35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02518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120-80-40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4476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120-84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5294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120-90- &lt;90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7165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120-90-64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9802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120-90-74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28488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120-sliding scale-40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6278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120-xx-30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876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120-xx-50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2883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xx-84-50-30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416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28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37004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81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4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PO2">
      <a:dk1>
        <a:srgbClr val="000000"/>
      </a:dk1>
      <a:lt1>
        <a:sysClr val="window" lastClr="FFFFFF"/>
      </a:lt1>
      <a:dk2>
        <a:srgbClr val="808284"/>
      </a:dk2>
      <a:lt2>
        <a:srgbClr val="D8D8D8"/>
      </a:lt2>
      <a:accent1>
        <a:srgbClr val="00559F"/>
      </a:accent1>
      <a:accent2>
        <a:srgbClr val="E11B22"/>
      </a:accent2>
      <a:accent3>
        <a:srgbClr val="808284"/>
      </a:accent3>
      <a:accent4>
        <a:srgbClr val="EE7479"/>
      </a:accent4>
      <a:accent5>
        <a:srgbClr val="7FAAC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O powerpoint template v6" id="{578EBE95-090B-4255-A191-84F8630629E1}" vid="{AA5EC536-EF2B-4095-88DA-79A39E1C84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D533D576CE24997D4B96336F11054" ma:contentTypeVersion="12" ma:contentTypeDescription="Create a new document." ma:contentTypeScope="" ma:versionID="8cb6e73a37c97417273095cbd41a542c">
  <xsd:schema xmlns:xsd="http://www.w3.org/2001/XMLSchema" xmlns:xs="http://www.w3.org/2001/XMLSchema" xmlns:p="http://schemas.microsoft.com/office/2006/metadata/properties" xmlns:ns2="3c6684c8-57ae-40bf-8888-a2d49c38a2fc" xmlns:ns3="efc295d5-4940-43b1-aa28-bd7d66881741" targetNamespace="http://schemas.microsoft.com/office/2006/metadata/properties" ma:root="true" ma:fieldsID="5bc98838a66d6e3cfe4acfa94921c9cd" ns2:_="" ns3:_="">
    <xsd:import namespace="3c6684c8-57ae-40bf-8888-a2d49c38a2fc"/>
    <xsd:import namespace="efc295d5-4940-43b1-aa28-bd7d66881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684c8-57ae-40bf-8888-a2d49c38a2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e50ef28-99b3-468c-877a-52e04a70a6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295d5-4940-43b1-aa28-bd7d6688174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af08059d-0b4d-4dcb-b0f6-6a0906a01c6a}" ma:internalName="TaxCatchAll" ma:showField="CatchAllData" ma:web="efc295d5-4940-43b1-aa28-bd7d66881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c295d5-4940-43b1-aa28-bd7d66881741" xsi:nil="true"/>
    <lcf76f155ced4ddcb4097134ff3c332f xmlns="3c6684c8-57ae-40bf-8888-a2d49c38a2f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0D8BE5-AD43-4422-AEE9-4BA536F0E90B}"/>
</file>

<file path=customXml/itemProps2.xml><?xml version="1.0" encoding="utf-8"?>
<ds:datastoreItem xmlns:ds="http://schemas.openxmlformats.org/officeDocument/2006/customXml" ds:itemID="{B1EA4E05-7DEF-40E2-A24C-746F78FAD7B2}">
  <ds:schemaRefs>
    <ds:schemaRef ds:uri="aa90963d-48b8-42e8-a064-e2f251e3c647"/>
    <ds:schemaRef ds:uri="b48eabcc-ad5b-4292-878e-4febbc5083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C4A8B1-9419-4184-A1B9-AEBF265A2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CPO powerpoint template v7 (1)</Template>
  <Application>Microsoft Office PowerPoint</Application>
  <PresentationFormat>Widescreen</PresentationFormat>
  <Slides>23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Working Patterns Implementation Toolkit</vt:lpstr>
      <vt:lpstr>Working Patterns Case Studies</vt:lpstr>
      <vt:lpstr>Working Patterns in Figures</vt:lpstr>
      <vt:lpstr>Firefighter totals</vt:lpstr>
      <vt:lpstr>Fire Station totals</vt:lpstr>
      <vt:lpstr>Working Patterns data</vt:lpstr>
      <vt:lpstr>Wholetime totals</vt:lpstr>
      <vt:lpstr>Variation on 2-2-4 Patterns</vt:lpstr>
      <vt:lpstr>Variation on 120 hour on-call contracts</vt:lpstr>
      <vt:lpstr>Variation on Day Crewing Patterns</vt:lpstr>
      <vt:lpstr>Variation on Day Crewing Patterns</vt:lpstr>
      <vt:lpstr>Variation on Day Crewing Patterns</vt:lpstr>
      <vt:lpstr>Working Patterns Case Studies</vt:lpstr>
      <vt:lpstr>Innovative Working Patterns – 9 Case Studies</vt:lpstr>
      <vt:lpstr>Working Pattern Implementation Tool</vt:lpstr>
      <vt:lpstr>Working Pattern Implementation Tool</vt:lpstr>
      <vt:lpstr>Working Pattern Implementation Tool</vt:lpstr>
      <vt:lpstr>Working Pattern Implementation Tool</vt:lpstr>
      <vt:lpstr>Working Pattern Implementation Tool</vt:lpstr>
      <vt:lpstr>Working PatternImplementation Tool</vt:lpstr>
      <vt:lpstr>Working Pattern Implementation Tool</vt:lpstr>
      <vt:lpstr>Working Pattern Implementation Tool</vt:lpstr>
      <vt:lpstr> Working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Newton</dc:creator>
  <cp:revision>1</cp:revision>
  <dcterms:created xsi:type="dcterms:W3CDTF">2018-07-26T13:17:26Z</dcterms:created>
  <dcterms:modified xsi:type="dcterms:W3CDTF">2022-02-15T07:35:52Z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0x0101002BF91F6360BDD04F89F0DFDA44A8C8B9</vt:lpwstr>
  </property>
</Properties>
</file>